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7"/>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6"/>
    <p:restoredTop sz="96327"/>
  </p:normalViewPr>
  <p:slideViewPr>
    <p:cSldViewPr snapToGrid="0" snapToObjects="1">
      <p:cViewPr varScale="1">
        <p:scale>
          <a:sx n="125" d="100"/>
          <a:sy n="125" d="100"/>
        </p:scale>
        <p:origin x="160" y="81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9/19/21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pic>
        <p:nvPicPr>
          <p:cNvPr id="5" name="Picture 4" descr="Diagram&#10;&#10;Description automatically generated">
            <a:extLst>
              <a:ext uri="{FF2B5EF4-FFF2-40B4-BE49-F238E27FC236}">
                <a16:creationId xmlns:a16="http://schemas.microsoft.com/office/drawing/2014/main" id="{C8C8BD3F-B7DE-E147-8FA0-A6301B8C27E8}"/>
              </a:ext>
            </a:extLst>
          </p:cNvPr>
          <p:cNvPicPr>
            <a:picLocks noChangeAspect="1"/>
          </p:cNvPicPr>
          <p:nvPr userDrawn="1"/>
        </p:nvPicPr>
        <p:blipFill>
          <a:blip r:embed="rId3"/>
          <a:stretch>
            <a:fillRect/>
          </a:stretch>
        </p:blipFill>
        <p:spPr>
          <a:xfrm>
            <a:off x="0" y="8323"/>
            <a:ext cx="9144000" cy="5126854"/>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takefrom"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54053"/>
            <a:ext cx="4168588" cy="3035394"/>
          </a:xfrm>
        </p:spPr>
        <p:txBody>
          <a:bodyPr>
            <a:noAutofit/>
          </a:bodyPr>
          <a:lstStyle/>
          <a:p>
            <a:pPr marL="0" indent="0">
              <a:lnSpc>
                <a:spcPct val="100000"/>
              </a:lnSpc>
              <a:spcBef>
                <a:spcPts val="0"/>
              </a:spcBef>
              <a:spcAft>
                <a:spcPts val="1200"/>
              </a:spcAft>
              <a:buNone/>
            </a:pPr>
            <a:r>
              <a:rPr lang="en-US" sz="1800" dirty="0"/>
              <a:t>Maya slung her backpack off her back, waved to her friends, and plopped into her father’s car parked in front of school. She and </a:t>
            </a:r>
            <a:r>
              <a:rPr lang="en-US" sz="1800" dirty="0" err="1"/>
              <a:t>Papi</a:t>
            </a:r>
            <a:r>
              <a:rPr lang="en-US" sz="1800" dirty="0"/>
              <a:t> have a secret! Every Friday they go to the animal rescue shelter so that Maya can learn to take care of dogs and puppies. </a:t>
            </a:r>
          </a:p>
          <a:p>
            <a:pPr marL="0" indent="0">
              <a:lnSpc>
                <a:spcPct val="100000"/>
              </a:lnSpc>
              <a:spcBef>
                <a:spcPts val="0"/>
              </a:spcBef>
              <a:spcAft>
                <a:spcPts val="1200"/>
              </a:spcAft>
              <a:buNone/>
            </a:pPr>
            <a:r>
              <a:rPr lang="en-US" sz="1800" dirty="0"/>
              <a:t>Over the summer Maya saw a news show about a local veterinarian and the animals who come to her office to get well.</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The Great Escape!</a:t>
            </a:r>
          </a:p>
        </p:txBody>
      </p:sp>
      <p:sp>
        <p:nvSpPr>
          <p:cNvPr id="13" name="Rectangle 12">
            <a:hlinkClick r:id="rId2"/>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2"/>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picture containing indoor, dog, mammal&#10;&#10;Description automatically generated">
            <a:extLst>
              <a:ext uri="{FF2B5EF4-FFF2-40B4-BE49-F238E27FC236}">
                <a16:creationId xmlns:a16="http://schemas.microsoft.com/office/drawing/2014/main" id="{2AA616CD-A851-F746-BDD4-3E5A5D8BCAAF}"/>
              </a:ext>
            </a:extLst>
          </p:cNvPr>
          <p:cNvPicPr>
            <a:picLocks noGrp="1" noChangeAspect="1"/>
          </p:cNvPicPr>
          <p:nvPr>
            <p:ph type="pic" sz="quarter" idx="10"/>
          </p:nvPr>
        </p:nvPicPr>
        <p:blipFill rotWithShape="1">
          <a:blip r:embed="rId4"/>
          <a:srcRect l="-996" r="7158" b="614"/>
          <a:stretch/>
        </p:blipFill>
        <p:spPr>
          <a:xfrm>
            <a:off x="5620794" y="1341437"/>
            <a:ext cx="2931535" cy="2074863"/>
          </a:xfrm>
          <a:effectLst>
            <a:softEdge rad="43507"/>
          </a:effec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2"/>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3"/>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erson with a dog&#10;&#10;Description automatically generated with low confidence">
            <a:extLst>
              <a:ext uri="{FF2B5EF4-FFF2-40B4-BE49-F238E27FC236}">
                <a16:creationId xmlns:a16="http://schemas.microsoft.com/office/drawing/2014/main" id="{C43AC161-FCE3-E84D-88F4-E798C2E6155B}"/>
              </a:ext>
            </a:extLst>
          </p:cNvPr>
          <p:cNvPicPr>
            <a:picLocks noGrp="1" noChangeAspect="1"/>
          </p:cNvPicPr>
          <p:nvPr>
            <p:ph type="pic" sz="quarter" idx="10"/>
          </p:nvPr>
        </p:nvPicPr>
        <p:blipFill rotWithShape="1">
          <a:blip r:embed="rId4"/>
          <a:srcRect t="6676" b="6676"/>
          <a:stretch>
            <a:fillRect/>
          </a:stretch>
        </p:blipFill>
        <p:spPr>
          <a:xfrm>
            <a:off x="5713412" y="1098367"/>
            <a:ext cx="2759441" cy="2571934"/>
          </a:xfrm>
          <a:effectLst>
            <a:softEdge rad="25400"/>
          </a:effectLst>
        </p:spPr>
      </p:pic>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605117" y="610109"/>
            <a:ext cx="3980329" cy="33932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Maya and her cousin couldn’t believe that there were doctors who only treated animals! Can you believe it? That day Maya decided she would be a veterinarian, just like Dr. Rodriguez. </a:t>
            </a:r>
            <a:r>
              <a:rPr lang="en-US" sz="1800" dirty="0" err="1"/>
              <a:t>Papi</a:t>
            </a:r>
            <a:r>
              <a:rPr lang="en-US" sz="1800" dirty="0"/>
              <a:t> promised to help. </a:t>
            </a:r>
          </a:p>
          <a:p>
            <a:pPr marL="0" indent="0">
              <a:lnSpc>
                <a:spcPct val="100000"/>
              </a:lnSpc>
              <a:spcBef>
                <a:spcPts val="0"/>
              </a:spcBef>
              <a:spcAft>
                <a:spcPts val="1200"/>
              </a:spcAft>
              <a:buNone/>
            </a:pPr>
            <a:r>
              <a:rPr lang="en-US" sz="1800" dirty="0"/>
              <a:t>The animal rescue shelter welcomed Maya and gave her the job of feeding and playing with the puppies. Today there were so many puppies! Maya counted 12 as she opened the bin of puppy food. </a:t>
            </a:r>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2"/>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3"/>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mall white dog running on a sidewalk&#10;&#10;Description automatically generated with low confidence">
            <a:extLst>
              <a:ext uri="{FF2B5EF4-FFF2-40B4-BE49-F238E27FC236}">
                <a16:creationId xmlns:a16="http://schemas.microsoft.com/office/drawing/2014/main" id="{F0BBA30D-E019-CF49-9DC0-226E04EEA56A}"/>
              </a:ext>
            </a:extLst>
          </p:cNvPr>
          <p:cNvPicPr>
            <a:picLocks noChangeAspect="1"/>
          </p:cNvPicPr>
          <p:nvPr/>
        </p:nvPicPr>
        <p:blipFill rotWithShape="1">
          <a:blip r:embed="rId4"/>
          <a:srcRect l="6729" t="3001" r="9746" b="15321"/>
          <a:stretch/>
        </p:blipFill>
        <p:spPr>
          <a:xfrm>
            <a:off x="5515547" y="1610565"/>
            <a:ext cx="3225040" cy="2184400"/>
          </a:xfrm>
          <a:prstGeom prst="rect">
            <a:avLst/>
          </a:prstGeom>
          <a:effectLst>
            <a:softEdge rad="76200"/>
          </a:effectLst>
        </p:spPr>
      </p:pic>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605117" y="614885"/>
            <a:ext cx="4015441" cy="33932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 Just then Dr. Rodriguez opened the door and quickly closed it behind her so the puppies wouldn’t get out. </a:t>
            </a:r>
          </a:p>
          <a:p>
            <a:pPr marL="0" indent="0">
              <a:lnSpc>
                <a:spcPct val="100000"/>
              </a:lnSpc>
              <a:spcBef>
                <a:spcPts val="0"/>
              </a:spcBef>
              <a:spcAft>
                <a:spcPts val="1200"/>
              </a:spcAft>
              <a:buNone/>
            </a:pPr>
            <a:r>
              <a:rPr lang="en-US" sz="1800" dirty="0"/>
              <a:t>But it was too late! </a:t>
            </a:r>
          </a:p>
          <a:p>
            <a:pPr marL="0" indent="0">
              <a:lnSpc>
                <a:spcPct val="100000"/>
              </a:lnSpc>
              <a:spcBef>
                <a:spcPts val="0"/>
              </a:spcBef>
              <a:spcAft>
                <a:spcPts val="1200"/>
              </a:spcAft>
              <a:buNone/>
            </a:pPr>
            <a:r>
              <a:rPr lang="en-US" sz="1800" dirty="0"/>
              <a:t>Maya watched little puppy tails slip out the door behind the doctor. Oh no! Dr. Rodriguez quickly counted the remaining puppies, and said, “There are 7 puppies here, but how many got out? Let’s go look for them!”  </a:t>
            </a:r>
          </a:p>
          <a:p>
            <a:pPr marL="0" indent="0">
              <a:lnSpc>
                <a:spcPct val="100000"/>
              </a:lnSpc>
              <a:spcBef>
                <a:spcPts val="0"/>
              </a:spcBef>
              <a:spcAft>
                <a:spcPts val="1200"/>
              </a:spcAft>
              <a:buNone/>
            </a:pPr>
            <a:r>
              <a:rPr lang="en-US" sz="1800" dirty="0"/>
              <a:t>Maya knew exactly how many puppies to look for. Do you?</a:t>
            </a:r>
          </a:p>
        </p:txBody>
      </p:sp>
    </p:spTree>
    <p:extLst>
      <p:ext uri="{BB962C8B-B14F-4D97-AF65-F5344CB8AC3E}">
        <p14:creationId xmlns:p14="http://schemas.microsoft.com/office/powerpoint/2010/main" val="89172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AC2584-82CC-C941-B536-D3783C470D55}"/>
              </a:ext>
            </a:extLst>
          </p:cNvPr>
          <p:cNvSpPr/>
          <p:nvPr/>
        </p:nvSpPr>
        <p:spPr>
          <a:xfrm>
            <a:off x="7817223" y="149739"/>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DDBF822-3197-7A40-B1FB-64FA975E3881}"/>
              </a:ext>
            </a:extLst>
          </p:cNvPr>
          <p:cNvPicPr>
            <a:picLocks noChangeAspect="1"/>
          </p:cNvPicPr>
          <p:nvPr/>
        </p:nvPicPr>
        <p:blipFill>
          <a:blip r:embed="rId2">
            <a:duotone>
              <a:prstClr val="black"/>
              <a:schemeClr val="accent5">
                <a:tint val="45000"/>
                <a:satMod val="400000"/>
              </a:schemeClr>
            </a:duotone>
          </a:blip>
          <a:stretch>
            <a:fillRect/>
          </a:stretch>
        </p:blipFill>
        <p:spPr>
          <a:xfrm>
            <a:off x="8043582" y="1294871"/>
            <a:ext cx="363823" cy="424460"/>
          </a:xfrm>
          <a:prstGeom prst="rect">
            <a:avLst/>
          </a:prstGeom>
        </p:spPr>
      </p:pic>
      <p:pic>
        <p:nvPicPr>
          <p:cNvPr id="4" name="Picture 3">
            <a:extLst>
              <a:ext uri="{FF2B5EF4-FFF2-40B4-BE49-F238E27FC236}">
                <a16:creationId xmlns:a16="http://schemas.microsoft.com/office/drawing/2014/main" id="{3CED2C31-8AFA-5C45-8B72-5D7F77519CB4}"/>
              </a:ext>
            </a:extLst>
          </p:cNvPr>
          <p:cNvPicPr>
            <a:picLocks noChangeAspect="1"/>
          </p:cNvPicPr>
          <p:nvPr/>
        </p:nvPicPr>
        <p:blipFill>
          <a:blip r:embed="rId2">
            <a:duotone>
              <a:prstClr val="black"/>
              <a:schemeClr val="accent5">
                <a:tint val="45000"/>
                <a:satMod val="400000"/>
              </a:schemeClr>
            </a:duotone>
          </a:blip>
          <a:stretch>
            <a:fillRect/>
          </a:stretch>
        </p:blipFill>
        <p:spPr>
          <a:xfrm>
            <a:off x="7974757" y="1778723"/>
            <a:ext cx="363823" cy="424460"/>
          </a:xfrm>
          <a:prstGeom prst="rect">
            <a:avLst/>
          </a:prstGeom>
        </p:spPr>
      </p:pic>
      <p:pic>
        <p:nvPicPr>
          <p:cNvPr id="5" name="Picture 4">
            <a:extLst>
              <a:ext uri="{FF2B5EF4-FFF2-40B4-BE49-F238E27FC236}">
                <a16:creationId xmlns:a16="http://schemas.microsoft.com/office/drawing/2014/main" id="{8035526D-DECC-D94A-971A-B5AD6C6EF33F}"/>
              </a:ext>
            </a:extLst>
          </p:cNvPr>
          <p:cNvPicPr>
            <a:picLocks noChangeAspect="1"/>
          </p:cNvPicPr>
          <p:nvPr/>
        </p:nvPicPr>
        <p:blipFill>
          <a:blip r:embed="rId3">
            <a:duotone>
              <a:prstClr val="black"/>
              <a:schemeClr val="accent5">
                <a:tint val="45000"/>
                <a:satMod val="400000"/>
              </a:schemeClr>
            </a:duotone>
          </a:blip>
          <a:stretch>
            <a:fillRect/>
          </a:stretch>
        </p:blipFill>
        <p:spPr>
          <a:xfrm>
            <a:off x="8021169" y="589844"/>
            <a:ext cx="363823" cy="424460"/>
          </a:xfrm>
          <a:prstGeom prst="rect">
            <a:avLst/>
          </a:prstGeom>
        </p:spPr>
      </p:pic>
      <p:pic>
        <p:nvPicPr>
          <p:cNvPr id="6" name="Picture 5">
            <a:extLst>
              <a:ext uri="{FF2B5EF4-FFF2-40B4-BE49-F238E27FC236}">
                <a16:creationId xmlns:a16="http://schemas.microsoft.com/office/drawing/2014/main" id="{6AF412CF-DD78-514C-9108-B33B47D7776B}"/>
              </a:ext>
            </a:extLst>
          </p:cNvPr>
          <p:cNvPicPr>
            <a:picLocks noChangeAspect="1"/>
          </p:cNvPicPr>
          <p:nvPr/>
        </p:nvPicPr>
        <p:blipFill>
          <a:blip r:embed="rId2">
            <a:duotone>
              <a:prstClr val="black"/>
              <a:schemeClr val="accent5">
                <a:tint val="45000"/>
                <a:satMod val="400000"/>
              </a:schemeClr>
            </a:duotone>
          </a:blip>
          <a:stretch>
            <a:fillRect/>
          </a:stretch>
        </p:blipFill>
        <p:spPr>
          <a:xfrm>
            <a:off x="8364069" y="2831980"/>
            <a:ext cx="363823" cy="424460"/>
          </a:xfrm>
          <a:prstGeom prst="rect">
            <a:avLst/>
          </a:prstGeom>
        </p:spPr>
      </p:pic>
      <p:pic>
        <p:nvPicPr>
          <p:cNvPr id="7" name="Picture 6">
            <a:extLst>
              <a:ext uri="{FF2B5EF4-FFF2-40B4-BE49-F238E27FC236}">
                <a16:creationId xmlns:a16="http://schemas.microsoft.com/office/drawing/2014/main" id="{BD2235BE-E2FF-C445-8BD1-971446D4A4C5}"/>
              </a:ext>
            </a:extLst>
          </p:cNvPr>
          <p:cNvPicPr>
            <a:picLocks noChangeAspect="1"/>
          </p:cNvPicPr>
          <p:nvPr/>
        </p:nvPicPr>
        <p:blipFill>
          <a:blip r:embed="rId3">
            <a:duotone>
              <a:prstClr val="black"/>
              <a:schemeClr val="accent5">
                <a:tint val="45000"/>
                <a:satMod val="400000"/>
              </a:schemeClr>
            </a:duotone>
          </a:blip>
          <a:stretch>
            <a:fillRect/>
          </a:stretch>
        </p:blipFill>
        <p:spPr>
          <a:xfrm>
            <a:off x="8135469" y="2180245"/>
            <a:ext cx="363823" cy="424460"/>
          </a:xfrm>
          <a:prstGeom prst="rect">
            <a:avLst/>
          </a:prstGeom>
        </p:spPr>
      </p:pic>
      <p:pic>
        <p:nvPicPr>
          <p:cNvPr id="8" name="Picture 7">
            <a:extLst>
              <a:ext uri="{FF2B5EF4-FFF2-40B4-BE49-F238E27FC236}">
                <a16:creationId xmlns:a16="http://schemas.microsoft.com/office/drawing/2014/main" id="{D7ED3CE2-CF81-6743-8A65-F23C100EEFC9}"/>
              </a:ext>
            </a:extLst>
          </p:cNvPr>
          <p:cNvPicPr>
            <a:picLocks noChangeAspect="1"/>
          </p:cNvPicPr>
          <p:nvPr/>
        </p:nvPicPr>
        <p:blipFill>
          <a:blip r:embed="rId2">
            <a:duotone>
              <a:prstClr val="black"/>
              <a:schemeClr val="accent5">
                <a:tint val="45000"/>
                <a:satMod val="400000"/>
              </a:schemeClr>
            </a:duotone>
          </a:blip>
          <a:stretch>
            <a:fillRect/>
          </a:stretch>
        </p:blipFill>
        <p:spPr>
          <a:xfrm>
            <a:off x="8384566" y="2426259"/>
            <a:ext cx="363823" cy="424460"/>
          </a:xfrm>
          <a:prstGeom prst="rect">
            <a:avLst/>
          </a:prstGeom>
        </p:spPr>
      </p:pic>
      <p:pic>
        <p:nvPicPr>
          <p:cNvPr id="9" name="Picture 8">
            <a:extLst>
              <a:ext uri="{FF2B5EF4-FFF2-40B4-BE49-F238E27FC236}">
                <a16:creationId xmlns:a16="http://schemas.microsoft.com/office/drawing/2014/main" id="{D4D130F5-B96C-844A-8E63-E2BC1BEE4DD7}"/>
              </a:ext>
            </a:extLst>
          </p:cNvPr>
          <p:cNvPicPr>
            <a:picLocks noChangeAspect="1"/>
          </p:cNvPicPr>
          <p:nvPr/>
        </p:nvPicPr>
        <p:blipFill>
          <a:blip r:embed="rId3">
            <a:duotone>
              <a:prstClr val="black"/>
              <a:schemeClr val="accent5">
                <a:tint val="45000"/>
                <a:satMod val="400000"/>
              </a:schemeClr>
            </a:duotone>
          </a:blip>
          <a:stretch>
            <a:fillRect/>
          </a:stretch>
        </p:blipFill>
        <p:spPr>
          <a:xfrm>
            <a:off x="8384566" y="1889966"/>
            <a:ext cx="363823" cy="424460"/>
          </a:xfrm>
          <a:prstGeom prst="rect">
            <a:avLst/>
          </a:prstGeom>
        </p:spPr>
      </p:pic>
      <p:pic>
        <p:nvPicPr>
          <p:cNvPr id="11" name="Picture 10">
            <a:extLst>
              <a:ext uri="{FF2B5EF4-FFF2-40B4-BE49-F238E27FC236}">
                <a16:creationId xmlns:a16="http://schemas.microsoft.com/office/drawing/2014/main" id="{17C4CE6E-7B70-6D4F-ADEB-EE53215D80E2}"/>
              </a:ext>
            </a:extLst>
          </p:cNvPr>
          <p:cNvPicPr>
            <a:picLocks noChangeAspect="1"/>
          </p:cNvPicPr>
          <p:nvPr/>
        </p:nvPicPr>
        <p:blipFill>
          <a:blip r:embed="rId3">
            <a:duotone>
              <a:prstClr val="black"/>
              <a:schemeClr val="accent5">
                <a:tint val="45000"/>
                <a:satMod val="400000"/>
              </a:schemeClr>
            </a:duotone>
          </a:blip>
          <a:stretch>
            <a:fillRect/>
          </a:stretch>
        </p:blipFill>
        <p:spPr>
          <a:xfrm>
            <a:off x="8603873" y="290002"/>
            <a:ext cx="363823" cy="424460"/>
          </a:xfrm>
          <a:prstGeom prst="rect">
            <a:avLst/>
          </a:prstGeom>
        </p:spPr>
      </p:pic>
      <p:pic>
        <p:nvPicPr>
          <p:cNvPr id="12" name="Picture 11">
            <a:extLst>
              <a:ext uri="{FF2B5EF4-FFF2-40B4-BE49-F238E27FC236}">
                <a16:creationId xmlns:a16="http://schemas.microsoft.com/office/drawing/2014/main" id="{F40E0B5F-0BD2-7047-B120-CA72781531EA}"/>
              </a:ext>
            </a:extLst>
          </p:cNvPr>
          <p:cNvPicPr>
            <a:picLocks noChangeAspect="1"/>
          </p:cNvPicPr>
          <p:nvPr/>
        </p:nvPicPr>
        <p:blipFill>
          <a:blip r:embed="rId2">
            <a:duotone>
              <a:prstClr val="black"/>
              <a:schemeClr val="accent5">
                <a:tint val="45000"/>
                <a:satMod val="400000"/>
              </a:schemeClr>
            </a:duotone>
          </a:blip>
          <a:stretch>
            <a:fillRect/>
          </a:stretch>
        </p:blipFill>
        <p:spPr>
          <a:xfrm>
            <a:off x="7906869" y="2818096"/>
            <a:ext cx="363823" cy="424460"/>
          </a:xfrm>
          <a:prstGeom prst="rect">
            <a:avLst/>
          </a:prstGeom>
        </p:spPr>
      </p:pic>
      <p:pic>
        <p:nvPicPr>
          <p:cNvPr id="13" name="Picture 12">
            <a:extLst>
              <a:ext uri="{FF2B5EF4-FFF2-40B4-BE49-F238E27FC236}">
                <a16:creationId xmlns:a16="http://schemas.microsoft.com/office/drawing/2014/main" id="{BBAC2830-33FD-AE43-85B9-79D58486DD90}"/>
              </a:ext>
            </a:extLst>
          </p:cNvPr>
          <p:cNvPicPr>
            <a:picLocks noChangeAspect="1"/>
          </p:cNvPicPr>
          <p:nvPr/>
        </p:nvPicPr>
        <p:blipFill>
          <a:blip r:embed="rId3">
            <a:duotone>
              <a:prstClr val="black"/>
              <a:schemeClr val="accent5">
                <a:tint val="45000"/>
                <a:satMod val="400000"/>
              </a:schemeClr>
            </a:duotone>
          </a:blip>
          <a:stretch>
            <a:fillRect/>
          </a:stretch>
        </p:blipFill>
        <p:spPr>
          <a:xfrm>
            <a:off x="8088404" y="3455947"/>
            <a:ext cx="363823" cy="424460"/>
          </a:xfrm>
          <a:prstGeom prst="rect">
            <a:avLst/>
          </a:prstGeom>
        </p:spPr>
      </p:pic>
      <p:pic>
        <p:nvPicPr>
          <p:cNvPr id="14" name="Picture 13">
            <a:extLst>
              <a:ext uri="{FF2B5EF4-FFF2-40B4-BE49-F238E27FC236}">
                <a16:creationId xmlns:a16="http://schemas.microsoft.com/office/drawing/2014/main" id="{E09FA74D-3278-154D-A29D-80BAAE6BCCA0}"/>
              </a:ext>
            </a:extLst>
          </p:cNvPr>
          <p:cNvPicPr>
            <a:picLocks noChangeAspect="1"/>
          </p:cNvPicPr>
          <p:nvPr/>
        </p:nvPicPr>
        <p:blipFill>
          <a:blip r:embed="rId2">
            <a:duotone>
              <a:prstClr val="black"/>
              <a:schemeClr val="accent5">
                <a:tint val="45000"/>
                <a:satMod val="400000"/>
              </a:schemeClr>
            </a:duotone>
          </a:blip>
          <a:stretch>
            <a:fillRect/>
          </a:stretch>
        </p:blipFill>
        <p:spPr>
          <a:xfrm>
            <a:off x="8592669" y="3722647"/>
            <a:ext cx="363823" cy="424460"/>
          </a:xfrm>
          <a:prstGeom prst="rect">
            <a:avLst/>
          </a:prstGeom>
        </p:spPr>
      </p:pic>
      <p:pic>
        <p:nvPicPr>
          <p:cNvPr id="15" name="Picture 14">
            <a:extLst>
              <a:ext uri="{FF2B5EF4-FFF2-40B4-BE49-F238E27FC236}">
                <a16:creationId xmlns:a16="http://schemas.microsoft.com/office/drawing/2014/main" id="{4BC327F7-9832-3741-AA89-06C2AA864F47}"/>
              </a:ext>
            </a:extLst>
          </p:cNvPr>
          <p:cNvPicPr>
            <a:picLocks noChangeAspect="1"/>
          </p:cNvPicPr>
          <p:nvPr/>
        </p:nvPicPr>
        <p:blipFill>
          <a:blip r:embed="rId3">
            <a:duotone>
              <a:prstClr val="black"/>
              <a:schemeClr val="accent5">
                <a:tint val="45000"/>
                <a:satMod val="400000"/>
              </a:schemeClr>
            </a:duotone>
          </a:blip>
          <a:stretch>
            <a:fillRect/>
          </a:stretch>
        </p:blipFill>
        <p:spPr>
          <a:xfrm>
            <a:off x="8552327" y="3176215"/>
            <a:ext cx="363823" cy="424460"/>
          </a:xfrm>
          <a:prstGeom prst="rect">
            <a:avLst/>
          </a:prstGeom>
        </p:spPr>
      </p:pic>
      <p:pic>
        <p:nvPicPr>
          <p:cNvPr id="16" name="Picture 15">
            <a:extLst>
              <a:ext uri="{FF2B5EF4-FFF2-40B4-BE49-F238E27FC236}">
                <a16:creationId xmlns:a16="http://schemas.microsoft.com/office/drawing/2014/main" id="{72352787-D9A0-BE40-BB50-03ECF9F70D55}"/>
              </a:ext>
            </a:extLst>
          </p:cNvPr>
          <p:cNvPicPr>
            <a:picLocks noChangeAspect="1"/>
          </p:cNvPicPr>
          <p:nvPr/>
        </p:nvPicPr>
        <p:blipFill>
          <a:blip r:embed="rId2">
            <a:duotone>
              <a:prstClr val="black"/>
              <a:schemeClr val="accent5">
                <a:tint val="45000"/>
                <a:satMod val="400000"/>
              </a:schemeClr>
            </a:duotone>
          </a:blip>
          <a:stretch>
            <a:fillRect/>
          </a:stretch>
        </p:blipFill>
        <p:spPr>
          <a:xfrm>
            <a:off x="8402169" y="1393979"/>
            <a:ext cx="363823" cy="424460"/>
          </a:xfrm>
          <a:prstGeom prst="rect">
            <a:avLst/>
          </a:prstGeom>
        </p:spPr>
      </p:pic>
      <p:pic>
        <p:nvPicPr>
          <p:cNvPr id="17" name="Picture 16">
            <a:extLst>
              <a:ext uri="{FF2B5EF4-FFF2-40B4-BE49-F238E27FC236}">
                <a16:creationId xmlns:a16="http://schemas.microsoft.com/office/drawing/2014/main" id="{5EC6AAE3-DD69-1146-9FB8-492E5689E37A}"/>
              </a:ext>
            </a:extLst>
          </p:cNvPr>
          <p:cNvPicPr>
            <a:picLocks noChangeAspect="1"/>
          </p:cNvPicPr>
          <p:nvPr/>
        </p:nvPicPr>
        <p:blipFill>
          <a:blip r:embed="rId3">
            <a:duotone>
              <a:prstClr val="black"/>
              <a:schemeClr val="accent5">
                <a:tint val="45000"/>
                <a:satMod val="400000"/>
              </a:schemeClr>
            </a:duotone>
          </a:blip>
          <a:stretch>
            <a:fillRect/>
          </a:stretch>
        </p:blipFill>
        <p:spPr>
          <a:xfrm>
            <a:off x="8323727" y="858982"/>
            <a:ext cx="363823" cy="424460"/>
          </a:xfrm>
          <a:prstGeom prst="rect">
            <a:avLst/>
          </a:prstGeom>
        </p:spPr>
      </p:pic>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rotWithShape="1">
          <a:blip r:embed="rId2"/>
          <a:srcRect t="-2691" b="882"/>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Take-From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272</Words>
  <Application>Microsoft Macintosh PowerPoint</Application>
  <PresentationFormat>On-screen Show (16:9)</PresentationFormat>
  <Paragraphs>14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15</cp:revision>
  <dcterms:created xsi:type="dcterms:W3CDTF">2021-09-14T03:27:38Z</dcterms:created>
  <dcterms:modified xsi:type="dcterms:W3CDTF">2021-09-19T09:01:01Z</dcterms:modified>
</cp:coreProperties>
</file>