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7"/>
  </p:handoutMasterIdLst>
  <p:sldIdLst>
    <p:sldId id="257" r:id="rId2"/>
    <p:sldId id="258" r:id="rId3"/>
    <p:sldId id="263" r:id="rId4"/>
    <p:sldId id="262" r:id="rId5"/>
    <p:sldId id="259" r:id="rId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06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82"/>
    <p:restoredTop sz="96327"/>
  </p:normalViewPr>
  <p:slideViewPr>
    <p:cSldViewPr snapToGrid="0" snapToObjects="1">
      <p:cViewPr varScale="1">
        <p:scale>
          <a:sx n="165" d="100"/>
          <a:sy n="165" d="100"/>
        </p:scale>
        <p:origin x="768" y="184"/>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291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8DE1F2-B35E-B949-8139-7651F30367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AEB3EEA-4F58-7444-8D0F-035F805FCA1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9949B1-CBAF-AD4E-8DED-1E986D1278AE}" type="datetimeFigureOut">
              <a:rPr lang="en-US" smtClean="0"/>
              <a:t>9/19/21</a:t>
            </a:fld>
            <a:endParaRPr lang="en-US"/>
          </a:p>
        </p:txBody>
      </p:sp>
      <p:sp>
        <p:nvSpPr>
          <p:cNvPr id="4" name="Footer Placeholder 3">
            <a:extLst>
              <a:ext uri="{FF2B5EF4-FFF2-40B4-BE49-F238E27FC236}">
                <a16:creationId xmlns:a16="http://schemas.microsoft.com/office/drawing/2014/main" id="{0C0C8722-C225-6943-BDD9-68D12608F8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D272E42-6BFB-4740-A6A3-703D1867600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0779CA4-533B-4742-835B-6232D2ABEC9F}" type="slidenum">
              <a:rPr lang="en-US" smtClean="0"/>
              <a:t>‹#›</a:t>
            </a:fld>
            <a:endParaRPr lang="en-US"/>
          </a:p>
        </p:txBody>
      </p:sp>
    </p:spTree>
    <p:extLst>
      <p:ext uri="{BB962C8B-B14F-4D97-AF65-F5344CB8AC3E}">
        <p14:creationId xmlns:p14="http://schemas.microsoft.com/office/powerpoint/2010/main" val="126313769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hyperlink" Target="https://creativecommons.org/licenses/by-nc-sa/4.0/" TargetMode="External"/><Relationship Id="rId5" Type="http://schemas.openxmlformats.org/officeDocument/2006/relationships/hyperlink" Target="https://www.mathematizeit.com/" TargetMode="Externa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s://creativecommons.org/licenses/by-nc-sa/4.0/" TargetMode="External"/><Relationship Id="rId4" Type="http://schemas.openxmlformats.org/officeDocument/2006/relationships/hyperlink" Target="https://www.mathematizeit.com/" TargetMode="Externa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alphaModFix amt="50000"/>
            <a:lum/>
          </a:blip>
          <a:srcRect/>
          <a:stretch>
            <a:fillRect l="55000" t="-170000" r="-38000" b="-60000"/>
          </a:stretch>
        </a:blip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2A432EE-B112-194B-8456-B08226F5069D}"/>
              </a:ext>
            </a:extLst>
          </p:cNvPr>
          <p:cNvSpPr>
            <a:spLocks noGrp="1"/>
          </p:cNvSpPr>
          <p:nvPr>
            <p:ph type="pic" sz="quarter" idx="10"/>
          </p:nvPr>
        </p:nvSpPr>
        <p:spPr>
          <a:xfrm>
            <a:off x="5548312" y="1009466"/>
            <a:ext cx="2967038" cy="2765425"/>
          </a:xfrm>
        </p:spPr>
        <p:txBody>
          <a:bodyPr/>
          <a:lstStyle>
            <a:lvl1pPr marL="0" indent="0" algn="ctr">
              <a:buNone/>
              <a:defRPr/>
            </a:lvl1pPr>
          </a:lstStyle>
          <a:p>
            <a:endParaRPr lang="en-US" dirty="0"/>
          </a:p>
        </p:txBody>
      </p:sp>
      <p:sp>
        <p:nvSpPr>
          <p:cNvPr id="6" name="Text Placeholder 5">
            <a:extLst>
              <a:ext uri="{FF2B5EF4-FFF2-40B4-BE49-F238E27FC236}">
                <a16:creationId xmlns:a16="http://schemas.microsoft.com/office/drawing/2014/main" id="{7733BFBD-CC9D-3C4A-9DBD-260E83EC6C3E}"/>
              </a:ext>
            </a:extLst>
          </p:cNvPr>
          <p:cNvSpPr>
            <a:spLocks noGrp="1"/>
          </p:cNvSpPr>
          <p:nvPr>
            <p:ph type="body" sz="quarter" idx="11"/>
          </p:nvPr>
        </p:nvSpPr>
        <p:spPr>
          <a:xfrm>
            <a:off x="588309" y="355320"/>
            <a:ext cx="3943350" cy="4159250"/>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9" name="Picture 28">
            <a:extLst>
              <a:ext uri="{FF2B5EF4-FFF2-40B4-BE49-F238E27FC236}">
                <a16:creationId xmlns:a16="http://schemas.microsoft.com/office/drawing/2014/main" id="{D1FA30CA-0386-0449-9D3B-B13063CB9778}"/>
              </a:ext>
            </a:extLst>
          </p:cNvPr>
          <p:cNvPicPr>
            <a:picLocks noChangeAspect="1"/>
          </p:cNvPicPr>
          <p:nvPr userDrawn="1"/>
        </p:nvPicPr>
        <p:blipFill>
          <a:blip r:embed="rId3"/>
          <a:stretch>
            <a:fillRect/>
          </a:stretch>
        </p:blipFill>
        <p:spPr>
          <a:xfrm>
            <a:off x="0" y="4797178"/>
            <a:ext cx="9144000" cy="361950"/>
          </a:xfrm>
          <a:prstGeom prst="rect">
            <a:avLst/>
          </a:prstGeom>
        </p:spPr>
      </p:pic>
      <p:pic>
        <p:nvPicPr>
          <p:cNvPr id="30" name="Picture 29">
            <a:extLst>
              <a:ext uri="{FF2B5EF4-FFF2-40B4-BE49-F238E27FC236}">
                <a16:creationId xmlns:a16="http://schemas.microsoft.com/office/drawing/2014/main" id="{1A7AFC3A-D64D-C04A-91C5-D6DACD7EF9C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31" name="Rounded Rectangle 30">
            <a:hlinkClick r:id="rId5"/>
            <a:extLst>
              <a:ext uri="{FF2B5EF4-FFF2-40B4-BE49-F238E27FC236}">
                <a16:creationId xmlns:a16="http://schemas.microsoft.com/office/drawing/2014/main" id="{B44BF686-A749-7B4E-8DC2-901C7EDD6A3C}"/>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b="1" kern="1200" dirty="0">
                <a:solidFill>
                  <a:schemeClr val="tx1">
                    <a:lumMod val="65000"/>
                    <a:lumOff val="35000"/>
                  </a:schemeClr>
                </a:solidFill>
                <a:latin typeface="+mj-lt"/>
                <a:ea typeface="+mn-ea"/>
                <a:cs typeface="+mn-cs"/>
              </a:rPr>
              <a:t>Mathematizing Story Map Templates from </a:t>
            </a:r>
            <a:r>
              <a:rPr lang="en-US" sz="900" b="1" kern="1200" dirty="0">
                <a:solidFill>
                  <a:schemeClr val="tx1">
                    <a:lumMod val="65000"/>
                    <a:lumOff val="35000"/>
                  </a:schemeClr>
                </a:solidFill>
                <a:latin typeface="+mj-lt"/>
                <a:ea typeface="+mn-ea"/>
                <a:cs typeface="+mn-cs"/>
                <a:hlinkClick r:id="rId5"/>
              </a:rPr>
              <a:t>https://www.mathematizeit.com/</a:t>
            </a:r>
            <a:r>
              <a:rPr lang="en-US" sz="900" b="1" kern="1200" dirty="0">
                <a:solidFill>
                  <a:schemeClr val="tx1">
                    <a:lumMod val="65000"/>
                    <a:lumOff val="35000"/>
                  </a:schemeClr>
                </a:solidFill>
                <a:latin typeface="+mj-lt"/>
                <a:ea typeface="+mn-ea"/>
                <a:cs typeface="+mn-cs"/>
              </a:rPr>
              <a:t>     </a:t>
            </a:r>
          </a:p>
        </p:txBody>
      </p:sp>
      <p:pic>
        <p:nvPicPr>
          <p:cNvPr id="32" name="Picture 31">
            <a:hlinkClick r:id="rId6"/>
            <a:extLst>
              <a:ext uri="{FF2B5EF4-FFF2-40B4-BE49-F238E27FC236}">
                <a16:creationId xmlns:a16="http://schemas.microsoft.com/office/drawing/2014/main" id="{52910543-8B8D-2D4F-83F5-9D361A5F1914}"/>
              </a:ext>
            </a:extLst>
          </p:cNvPr>
          <p:cNvPicPr/>
          <p:nvPr userDrawn="1"/>
        </p:nvPicPr>
        <p:blipFill>
          <a:blip r:embed="rId7">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3442207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34628"/>
          </a:xfrm>
        </p:spPr>
        <p:txBody>
          <a:bodyPr anchor="b"/>
          <a:lstStyle>
            <a:lvl1pPr>
              <a:defRPr sz="2400"/>
            </a:lvl1pPr>
          </a:lstStyle>
          <a:p>
            <a:r>
              <a:rPr lang="en-US" dirty="0"/>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9/19/21</a:t>
            </a:fld>
            <a:endParaRPr lang="en-US"/>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779736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9/19/21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256335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6BC0FBA4-3192-3C44-BB5A-2B7F3D999D04}" type="datetimeFigureOut">
              <a:rPr lang="en-US" smtClean="0"/>
              <a:t>9/19/21</a:t>
            </a:fld>
            <a:endParaRPr 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73FF9AFD-4491-974C-965F-5E58F1A890FA}" type="slidenum">
              <a:rPr lang="en-US" smtClean="0"/>
              <a:t>‹#›</a:t>
            </a:fld>
            <a:endParaRPr lang="en-US"/>
          </a:p>
        </p:txBody>
      </p:sp>
    </p:spTree>
    <p:extLst>
      <p:ext uri="{BB962C8B-B14F-4D97-AF65-F5344CB8AC3E}">
        <p14:creationId xmlns:p14="http://schemas.microsoft.com/office/powerpoint/2010/main" val="193561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611D2E54-2A4E-494C-ACB9-F76297D5D1A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80729" y="4607154"/>
            <a:ext cx="2030506" cy="669947"/>
          </a:xfrm>
          <a:prstGeom prst="rect">
            <a:avLst/>
          </a:prstGeom>
        </p:spPr>
      </p:pic>
      <p:pic>
        <p:nvPicPr>
          <p:cNvPr id="5" name="Picture 4" descr="Diagram&#10;&#10;Description automatically generated">
            <a:extLst>
              <a:ext uri="{FF2B5EF4-FFF2-40B4-BE49-F238E27FC236}">
                <a16:creationId xmlns:a16="http://schemas.microsoft.com/office/drawing/2014/main" id="{C8C8BD3F-B7DE-E147-8FA0-A6301B8C27E8}"/>
              </a:ext>
            </a:extLst>
          </p:cNvPr>
          <p:cNvPicPr>
            <a:picLocks noChangeAspect="1"/>
          </p:cNvPicPr>
          <p:nvPr userDrawn="1"/>
        </p:nvPicPr>
        <p:blipFill>
          <a:blip r:embed="rId3"/>
          <a:stretch>
            <a:fillRect/>
          </a:stretch>
        </p:blipFill>
        <p:spPr>
          <a:xfrm>
            <a:off x="0" y="8323"/>
            <a:ext cx="9144000" cy="5126854"/>
          </a:xfrm>
          <a:prstGeom prst="rect">
            <a:avLst/>
          </a:prstGeom>
        </p:spPr>
      </p:pic>
      <p:sp>
        <p:nvSpPr>
          <p:cNvPr id="11" name="Rounded Rectangle 10">
            <a:hlinkClick r:id="rId4"/>
            <a:extLst>
              <a:ext uri="{FF2B5EF4-FFF2-40B4-BE49-F238E27FC236}">
                <a16:creationId xmlns:a16="http://schemas.microsoft.com/office/drawing/2014/main" id="{4F52D5AA-F498-3348-A4C5-369F8407C4F1}"/>
              </a:ext>
            </a:extLst>
          </p:cNvPr>
          <p:cNvSpPr/>
          <p:nvPr userDrawn="1"/>
        </p:nvSpPr>
        <p:spPr>
          <a:xfrm>
            <a:off x="618970" y="488286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kern="1200" dirty="0">
                <a:solidFill>
                  <a:schemeClr val="tx1">
                    <a:lumMod val="65000"/>
                    <a:lumOff val="35000"/>
                  </a:schemeClr>
                </a:solidFill>
                <a:latin typeface="+mj-lt"/>
                <a:ea typeface="+mn-ea"/>
                <a:cs typeface="+mn-cs"/>
              </a:rPr>
              <a:t>Mathematizing Story Map Templates from </a:t>
            </a:r>
            <a:r>
              <a:rPr lang="en-US" sz="800" kern="1200" dirty="0">
                <a:solidFill>
                  <a:schemeClr val="tx1">
                    <a:lumMod val="65000"/>
                    <a:lumOff val="35000"/>
                  </a:schemeClr>
                </a:solidFill>
                <a:latin typeface="+mj-lt"/>
                <a:ea typeface="+mn-ea"/>
                <a:cs typeface="+mn-cs"/>
                <a:hlinkClick r:id="rId4"/>
              </a:rPr>
              <a:t>https://www.mathematizeit.com/</a:t>
            </a:r>
            <a:r>
              <a:rPr lang="en-US" sz="800" kern="1200" dirty="0">
                <a:solidFill>
                  <a:schemeClr val="tx1">
                    <a:lumMod val="65000"/>
                    <a:lumOff val="35000"/>
                  </a:schemeClr>
                </a:solidFill>
                <a:latin typeface="+mj-lt"/>
                <a:ea typeface="+mn-ea"/>
                <a:cs typeface="+mn-cs"/>
              </a:rPr>
              <a:t>     </a:t>
            </a:r>
          </a:p>
        </p:txBody>
      </p:sp>
      <p:pic>
        <p:nvPicPr>
          <p:cNvPr id="12" name="Picture 11">
            <a:hlinkClick r:id="rId5"/>
            <a:extLst>
              <a:ext uri="{FF2B5EF4-FFF2-40B4-BE49-F238E27FC236}">
                <a16:creationId xmlns:a16="http://schemas.microsoft.com/office/drawing/2014/main" id="{1A5B3F6C-E18F-4E44-BA2D-F0FBFE7BC95E}"/>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61769" y="4915662"/>
            <a:ext cx="457200" cy="159544"/>
          </a:xfrm>
          <a:prstGeom prst="rect">
            <a:avLst/>
          </a:prstGeom>
        </p:spPr>
      </p:pic>
    </p:spTree>
    <p:extLst>
      <p:ext uri="{BB962C8B-B14F-4D97-AF65-F5344CB8AC3E}">
        <p14:creationId xmlns:p14="http://schemas.microsoft.com/office/powerpoint/2010/main" val="2101002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normAutofit/>
          </a:bodyPr>
          <a:lstStyle>
            <a:lvl1pPr algn="ctr">
              <a:defRPr sz="36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7" name="Picture 6">
            <a:extLst>
              <a:ext uri="{FF2B5EF4-FFF2-40B4-BE49-F238E27FC236}">
                <a16:creationId xmlns:a16="http://schemas.microsoft.com/office/drawing/2014/main" id="{C8F2B8EB-7718-0E4C-9A65-A1AF1E6AADC4}"/>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1E327B3A-3039-0745-A0B5-E169CB7ECD7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ABF6212E-C70B-8A4E-B231-7C97A0527C7F}"/>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19F8CC92-AE78-B14C-BF2F-9046CB24F0A3}"/>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59440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a:extLst>
              <a:ext uri="{FF2B5EF4-FFF2-40B4-BE49-F238E27FC236}">
                <a16:creationId xmlns:a16="http://schemas.microsoft.com/office/drawing/2014/main" id="{2A01AFDD-5DB1-E746-B8CD-CE2F3D631F0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0199D3DA-8ED3-8844-8C4A-74C88BF06B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C93AA9DB-037D-174D-9319-F1A5630ACA3E}"/>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endParaRPr lang="en-US" sz="825" kern="1200" dirty="0">
              <a:solidFill>
                <a:schemeClr val="tx1">
                  <a:lumMod val="65000"/>
                  <a:lumOff val="35000"/>
                </a:schemeClr>
              </a:solidFill>
              <a:latin typeface="+mj-lt"/>
              <a:ea typeface="+mn-ea"/>
              <a:cs typeface="+mn-cs"/>
            </a:endParaRPr>
          </a:p>
        </p:txBody>
      </p:sp>
      <p:pic>
        <p:nvPicPr>
          <p:cNvPr id="10" name="Picture 9">
            <a:hlinkClick r:id="rId5"/>
            <a:extLst>
              <a:ext uri="{FF2B5EF4-FFF2-40B4-BE49-F238E27FC236}">
                <a16:creationId xmlns:a16="http://schemas.microsoft.com/office/drawing/2014/main" id="{5D50818C-5993-C049-A99D-008E81321AAF}"/>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240239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790528"/>
            <a:ext cx="7886700" cy="2139553"/>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23888" y="2950322"/>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7" name="Picture 6">
            <a:extLst>
              <a:ext uri="{FF2B5EF4-FFF2-40B4-BE49-F238E27FC236}">
                <a16:creationId xmlns:a16="http://schemas.microsoft.com/office/drawing/2014/main" id="{6F7B0715-CBD4-8347-9182-CD2D3EDD93D0}"/>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8" name="Picture 7">
            <a:extLst>
              <a:ext uri="{FF2B5EF4-FFF2-40B4-BE49-F238E27FC236}">
                <a16:creationId xmlns:a16="http://schemas.microsoft.com/office/drawing/2014/main" id="{8F33D65A-33D5-8643-9B45-ED937FFBFB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9" name="Rounded Rectangle 8">
            <a:hlinkClick r:id="rId4"/>
            <a:extLst>
              <a:ext uri="{FF2B5EF4-FFF2-40B4-BE49-F238E27FC236}">
                <a16:creationId xmlns:a16="http://schemas.microsoft.com/office/drawing/2014/main" id="{016DAA65-0A15-F84E-BC9A-9BA35622F17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0" name="Picture 9">
            <a:hlinkClick r:id="rId5"/>
            <a:extLst>
              <a:ext uri="{FF2B5EF4-FFF2-40B4-BE49-F238E27FC236}">
                <a16:creationId xmlns:a16="http://schemas.microsoft.com/office/drawing/2014/main" id="{28E81042-798F-8948-ACD5-06336D4B482C}"/>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193424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60397"/>
            <a:ext cx="3886200" cy="31274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a:extLst>
              <a:ext uri="{FF2B5EF4-FFF2-40B4-BE49-F238E27FC236}">
                <a16:creationId xmlns:a16="http://schemas.microsoft.com/office/drawing/2014/main" id="{848F06FE-2E21-1E47-882E-764A1D38C546}"/>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9" name="Picture 8">
            <a:extLst>
              <a:ext uri="{FF2B5EF4-FFF2-40B4-BE49-F238E27FC236}">
                <a16:creationId xmlns:a16="http://schemas.microsoft.com/office/drawing/2014/main" id="{118CB171-E923-F442-84A1-A7C2AFCA78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0" name="Rounded Rectangle 9">
            <a:hlinkClick r:id="rId4"/>
            <a:extLst>
              <a:ext uri="{FF2B5EF4-FFF2-40B4-BE49-F238E27FC236}">
                <a16:creationId xmlns:a16="http://schemas.microsoft.com/office/drawing/2014/main" id="{8BA7E939-4F70-1041-B3FD-6AF7AA5C59F3}"/>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1" name="Picture 10">
            <a:hlinkClick r:id="rId5"/>
            <a:extLst>
              <a:ext uri="{FF2B5EF4-FFF2-40B4-BE49-F238E27FC236}">
                <a16:creationId xmlns:a16="http://schemas.microsoft.com/office/drawing/2014/main" id="{195350BF-2958-BA44-9375-8C81060676AB}"/>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878594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061087"/>
            <a:ext cx="3868340"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5" name="Text Placeholder 4"/>
          <p:cNvSpPr>
            <a:spLocks noGrp="1"/>
          </p:cNvSpPr>
          <p:nvPr>
            <p:ph type="body" sz="quarter" idx="3"/>
          </p:nvPr>
        </p:nvSpPr>
        <p:spPr>
          <a:xfrm>
            <a:off x="4629150" y="1061087"/>
            <a:ext cx="3887391" cy="437300"/>
          </a:xfrm>
        </p:spPr>
        <p:txBody>
          <a:bodyPr anchor="b"/>
          <a:lstStyle>
            <a:lvl1pPr marL="0" indent="0">
              <a:buNone/>
              <a:defRPr sz="1800" b="0" spc="-150" baseline="0">
                <a:latin typeface="JOSEFIN SANS REGULAR ROMAN" pitchFamily="2" charset="77"/>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0" name="Title 1">
            <a:extLst>
              <a:ext uri="{FF2B5EF4-FFF2-40B4-BE49-F238E27FC236}">
                <a16:creationId xmlns:a16="http://schemas.microsoft.com/office/drawing/2014/main" id="{A518C9BF-66EA-B147-B879-B189DA3723F2}"/>
              </a:ext>
            </a:extLst>
          </p:cNvPr>
          <p:cNvSpPr>
            <a:spLocks noGrp="1"/>
          </p:cNvSpPr>
          <p:nvPr>
            <p:ph type="title"/>
          </p:nvPr>
        </p:nvSpPr>
        <p:spPr>
          <a:xfrm>
            <a:off x="628650" y="273844"/>
            <a:ext cx="7886700" cy="686660"/>
          </a:xfrm>
        </p:spPr>
        <p:txBody>
          <a:body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3FC1E1D2-9AB5-E84F-A5A4-808861153FF6}"/>
              </a:ext>
            </a:extLst>
          </p:cNvPr>
          <p:cNvSpPr>
            <a:spLocks noGrp="1"/>
          </p:cNvSpPr>
          <p:nvPr>
            <p:ph sz="half" idx="10"/>
          </p:nvPr>
        </p:nvSpPr>
        <p:spPr>
          <a:xfrm>
            <a:off x="6286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06AB4BF9-473D-124A-BB31-80C2BAD4FA83}"/>
              </a:ext>
            </a:extLst>
          </p:cNvPr>
          <p:cNvSpPr>
            <a:spLocks noGrp="1"/>
          </p:cNvSpPr>
          <p:nvPr>
            <p:ph sz="half" idx="2"/>
          </p:nvPr>
        </p:nvSpPr>
        <p:spPr>
          <a:xfrm>
            <a:off x="4629150" y="1598970"/>
            <a:ext cx="3886200" cy="2650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a:extLst>
              <a:ext uri="{FF2B5EF4-FFF2-40B4-BE49-F238E27FC236}">
                <a16:creationId xmlns:a16="http://schemas.microsoft.com/office/drawing/2014/main" id="{95442535-0C13-1249-AEA9-5FDFA7920E2A}"/>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14" name="Picture 13">
            <a:extLst>
              <a:ext uri="{FF2B5EF4-FFF2-40B4-BE49-F238E27FC236}">
                <a16:creationId xmlns:a16="http://schemas.microsoft.com/office/drawing/2014/main" id="{BD17863F-AE10-0F4A-A3DF-7E979869FB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15" name="Rounded Rectangle 14">
            <a:hlinkClick r:id="rId4"/>
            <a:extLst>
              <a:ext uri="{FF2B5EF4-FFF2-40B4-BE49-F238E27FC236}">
                <a16:creationId xmlns:a16="http://schemas.microsoft.com/office/drawing/2014/main" id="{A0D3F49A-1E5D-CB41-85A2-04F9D7741D20}"/>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16" name="Picture 15">
            <a:hlinkClick r:id="rId5"/>
            <a:extLst>
              <a:ext uri="{FF2B5EF4-FFF2-40B4-BE49-F238E27FC236}">
                <a16:creationId xmlns:a16="http://schemas.microsoft.com/office/drawing/2014/main" id="{5F7333E7-A840-E84A-A04D-136E865B33A1}"/>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3415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060AD91C-9F01-CA4E-ADB4-7EF12EC1931B}"/>
              </a:ext>
            </a:extLst>
          </p:cNvPr>
          <p:cNvPicPr>
            <a:picLocks noChangeAspect="1"/>
          </p:cNvPicPr>
          <p:nvPr userDrawn="1"/>
        </p:nvPicPr>
        <p:blipFill>
          <a:blip r:embed="rId2"/>
          <a:stretch>
            <a:fillRect/>
          </a:stretch>
        </p:blipFill>
        <p:spPr>
          <a:xfrm>
            <a:off x="0" y="4797178"/>
            <a:ext cx="9144000" cy="361950"/>
          </a:xfrm>
          <a:prstGeom prst="rect">
            <a:avLst/>
          </a:prstGeom>
        </p:spPr>
      </p:pic>
      <p:pic>
        <p:nvPicPr>
          <p:cNvPr id="7" name="Picture 6">
            <a:extLst>
              <a:ext uri="{FF2B5EF4-FFF2-40B4-BE49-F238E27FC236}">
                <a16:creationId xmlns:a16="http://schemas.microsoft.com/office/drawing/2014/main" id="{34C439CE-5B55-ED4C-B76E-4407B2288BB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35563" y="4361437"/>
            <a:ext cx="2408437" cy="794642"/>
          </a:xfrm>
          <a:prstGeom prst="rect">
            <a:avLst/>
          </a:prstGeom>
        </p:spPr>
      </p:pic>
      <p:sp>
        <p:nvSpPr>
          <p:cNvPr id="8" name="Rounded Rectangle 7">
            <a:hlinkClick r:id="rId4"/>
            <a:extLst>
              <a:ext uri="{FF2B5EF4-FFF2-40B4-BE49-F238E27FC236}">
                <a16:creationId xmlns:a16="http://schemas.microsoft.com/office/drawing/2014/main" id="{EADA75B8-C999-0946-A483-A7A2B5B11897}"/>
              </a:ext>
            </a:extLst>
          </p:cNvPr>
          <p:cNvSpPr/>
          <p:nvPr userDrawn="1"/>
        </p:nvSpPr>
        <p:spPr>
          <a:xfrm>
            <a:off x="636900" y="4847005"/>
            <a:ext cx="3854369" cy="2430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Created by: Kimberly Morrow-Leong &amp; Sara Delano Moore</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900" kern="1200" dirty="0">
                <a:solidFill>
                  <a:schemeClr val="tx1">
                    <a:lumMod val="65000"/>
                    <a:lumOff val="35000"/>
                  </a:schemeClr>
                </a:solidFill>
                <a:latin typeface="+mj-lt"/>
                <a:ea typeface="+mn-ea"/>
                <a:cs typeface="+mn-cs"/>
              </a:rPr>
              <a:t>Mathematizing Story Map Templates from </a:t>
            </a:r>
            <a:r>
              <a:rPr lang="en-US" sz="900" kern="1200" dirty="0">
                <a:solidFill>
                  <a:schemeClr val="tx1">
                    <a:lumMod val="65000"/>
                    <a:lumOff val="35000"/>
                  </a:schemeClr>
                </a:solidFill>
                <a:latin typeface="+mj-lt"/>
                <a:ea typeface="+mn-ea"/>
                <a:cs typeface="+mn-cs"/>
                <a:hlinkClick r:id="rId4"/>
              </a:rPr>
              <a:t>https://www.mathematizeit.com/</a:t>
            </a:r>
            <a:r>
              <a:rPr lang="en-US" sz="900" kern="1200" dirty="0">
                <a:solidFill>
                  <a:schemeClr val="tx1">
                    <a:lumMod val="65000"/>
                    <a:lumOff val="35000"/>
                  </a:schemeClr>
                </a:solidFill>
                <a:latin typeface="+mj-lt"/>
                <a:ea typeface="+mn-ea"/>
                <a:cs typeface="+mn-cs"/>
              </a:rPr>
              <a:t>     </a:t>
            </a:r>
          </a:p>
        </p:txBody>
      </p:sp>
      <p:pic>
        <p:nvPicPr>
          <p:cNvPr id="9" name="Picture 8">
            <a:hlinkClick r:id="rId5"/>
            <a:extLst>
              <a:ext uri="{FF2B5EF4-FFF2-40B4-BE49-F238E27FC236}">
                <a16:creationId xmlns:a16="http://schemas.microsoft.com/office/drawing/2014/main" id="{189A46C9-7BF0-0249-A60B-8CC055EE352A}"/>
              </a:ext>
            </a:extLst>
          </p:cNvPr>
          <p:cNvPicPr/>
          <p:nvPr userDrawn="1"/>
        </p:nvPicPr>
        <p:blipFill>
          <a:blip r:embed="rId6">
            <a:extLst>
              <a:ext uri="{28A0092B-C50C-407E-A947-70E740481C1C}">
                <a14:useLocalDpi xmlns:a14="http://schemas.microsoft.com/office/drawing/2010/main" val="0"/>
              </a:ext>
            </a:extLst>
          </a:blip>
          <a:stretch>
            <a:fillRect/>
          </a:stretch>
        </p:blipFill>
        <p:spPr>
          <a:xfrm flipV="1">
            <a:off x="179699" y="4888767"/>
            <a:ext cx="457200" cy="159544"/>
          </a:xfrm>
          <a:prstGeom prst="rect">
            <a:avLst/>
          </a:prstGeom>
        </p:spPr>
      </p:pic>
    </p:spTree>
    <p:extLst>
      <p:ext uri="{BB962C8B-B14F-4D97-AF65-F5344CB8AC3E}">
        <p14:creationId xmlns:p14="http://schemas.microsoft.com/office/powerpoint/2010/main" val="4122136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825073"/>
          </a:xfrm>
        </p:spPr>
        <p:txBody>
          <a:bodyPr anchor="b"/>
          <a:lstStyle>
            <a:lvl1pPr>
              <a:defRPr sz="2400"/>
            </a:lvl1pPr>
          </a:lstStyle>
          <a:p>
            <a:r>
              <a:rPr lang="en-US" dirty="0"/>
              <a:t>Click to edit Master title style</a:t>
            </a:r>
          </a:p>
        </p:txBody>
      </p:sp>
      <p:sp>
        <p:nvSpPr>
          <p:cNvPr id="3" name="Content Placeholder 2"/>
          <p:cNvSpPr>
            <a:spLocks noGrp="1"/>
          </p:cNvSpPr>
          <p:nvPr>
            <p:ph idx="1"/>
          </p:nvPr>
        </p:nvSpPr>
        <p:spPr>
          <a:xfrm>
            <a:off x="3885009" y="337617"/>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266425"/>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390752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68666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092595"/>
            <a:ext cx="7886700" cy="28954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5491249"/>
      </p:ext>
    </p:extLst>
  </p:cSld>
  <p:clrMap bg1="lt1" tx1="dk1" bg2="lt2" tx2="dk2" accent1="accent1" accent2="accent2" accent3="accent3" accent4="accent4" accent5="accent5" accent6="accent6" hlink="hlink" folHlink="folHlink"/>
  <p:sldLayoutIdLst>
    <p:sldLayoutId id="2147483672" r:id="rId1"/>
    <p:sldLayoutId id="2147483667" r:id="rId2"/>
    <p:sldLayoutId id="2147483661" r:id="rId3"/>
    <p:sldLayoutId id="2147483662" r:id="rId4"/>
    <p:sldLayoutId id="2147483663" r:id="rId5"/>
    <p:sldLayoutId id="2147483664" r:id="rId6"/>
    <p:sldLayoutId id="2147483665" r:id="rId7"/>
    <p:sldLayoutId id="2147483666" r:id="rId8"/>
    <p:sldLayoutId id="2147483668" r:id="rId9"/>
    <p:sldLayoutId id="2147483669" r:id="rId10"/>
    <p:sldLayoutId id="2147483670" r:id="rId11"/>
    <p:sldLayoutId id="2147483671" r:id="rId12"/>
  </p:sldLayoutIdLst>
  <p:txStyles>
    <p:titleStyle>
      <a:lvl1pPr algn="l" defTabSz="685800" rtl="0" eaLnBrk="1" latinLnBrk="0" hangingPunct="1">
        <a:lnSpc>
          <a:spcPct val="90000"/>
        </a:lnSpc>
        <a:spcBef>
          <a:spcPct val="0"/>
        </a:spcBef>
        <a:buNone/>
        <a:defRPr sz="2800" b="0" kern="1200" spc="-150" baseline="0">
          <a:solidFill>
            <a:schemeClr val="tx1"/>
          </a:solidFill>
          <a:latin typeface="JOSEFIN SANS REGULAR ROMAN" pitchFamily="2" charset="77"/>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j-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j-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j-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j-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thematizeit.com/" TargetMode="External"/><Relationship Id="rId2"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3" Type="http://schemas.openxmlformats.org/officeDocument/2006/relationships/hyperlink" Target="https://mathematizeit.com/" TargetMode="External"/><Relationship Id="rId2"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hyperlink" Target="https://mathematizeit.com/" TargetMode="External"/><Relationship Id="rId2"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mathematizeit.co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athematizeit.com/takefrom" TargetMode="External"/><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hyperlink" Target="https://mathematizeit.com/" TargetMode="External"/><Relationship Id="rId5" Type="http://schemas.openxmlformats.org/officeDocument/2006/relationships/image" Target="../media/image4.png"/><Relationship Id="rId4" Type="http://schemas.openxmlformats.org/officeDocument/2006/relationships/hyperlink" Target="https://creativecommons.org/licenses/by-nc-sa/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64671" y="1054053"/>
            <a:ext cx="4168588" cy="3035394"/>
          </a:xfrm>
        </p:spPr>
        <p:txBody>
          <a:bodyPr>
            <a:noAutofit/>
          </a:bodyPr>
          <a:lstStyle/>
          <a:p>
            <a:pPr marL="0" indent="0">
              <a:lnSpc>
                <a:spcPct val="100000"/>
              </a:lnSpc>
              <a:spcBef>
                <a:spcPts val="0"/>
              </a:spcBef>
              <a:spcAft>
                <a:spcPts val="1200"/>
              </a:spcAft>
              <a:buNone/>
            </a:pPr>
            <a:r>
              <a:rPr lang="en-US" sz="1800" dirty="0"/>
              <a:t>Maya woke up and clapped her hands together. She had been excited about this day for many weeks! Today was the big day. She and her mom were going to surprise her cousin Julissa with a puppy!</a:t>
            </a:r>
          </a:p>
          <a:p>
            <a:pPr marL="0" indent="0">
              <a:lnSpc>
                <a:spcPct val="100000"/>
              </a:lnSpc>
              <a:spcBef>
                <a:spcPts val="0"/>
              </a:spcBef>
              <a:spcAft>
                <a:spcPts val="1200"/>
              </a:spcAft>
              <a:buNone/>
            </a:pPr>
            <a:r>
              <a:rPr lang="en-US" sz="1800" dirty="0"/>
              <a:t>Julissa, Maya and her mom drove many miles to a small house with a yard full of puppies playing in the grass. The girls quickly jumped out of the car and the puppies yipped a greeting . </a:t>
            </a:r>
          </a:p>
        </p:txBody>
      </p:sp>
      <p:sp>
        <p:nvSpPr>
          <p:cNvPr id="12" name="TextBox 11">
            <a:extLst>
              <a:ext uri="{FF2B5EF4-FFF2-40B4-BE49-F238E27FC236}">
                <a16:creationId xmlns:a16="http://schemas.microsoft.com/office/drawing/2014/main" id="{0822000B-8663-2644-B998-71E6945C6A1D}"/>
              </a:ext>
            </a:extLst>
          </p:cNvPr>
          <p:cNvSpPr txBox="1"/>
          <p:nvPr/>
        </p:nvSpPr>
        <p:spPr>
          <a:xfrm>
            <a:off x="0" y="322729"/>
            <a:ext cx="5029199" cy="523220"/>
          </a:xfrm>
          <a:prstGeom prst="rect">
            <a:avLst/>
          </a:prstGeom>
          <a:noFill/>
        </p:spPr>
        <p:txBody>
          <a:bodyPr wrap="square" rtlCol="0">
            <a:spAutoFit/>
          </a:bodyPr>
          <a:lstStyle/>
          <a:p>
            <a:pPr algn="ctr"/>
            <a:r>
              <a:rPr lang="en-US" sz="2800" spc="-150" dirty="0">
                <a:solidFill>
                  <a:srgbClr val="7B063C"/>
                </a:solidFill>
                <a:latin typeface="JOSEFIN SANS REGULAR ROMAN" pitchFamily="2" charset="77"/>
              </a:rPr>
              <a:t>Maya’s Big Surprise</a:t>
            </a:r>
          </a:p>
        </p:txBody>
      </p:sp>
      <p:sp>
        <p:nvSpPr>
          <p:cNvPr id="13" name="Rectangle 12">
            <a:hlinkClick r:id="rId2"/>
            <a:extLst>
              <a:ext uri="{FF2B5EF4-FFF2-40B4-BE49-F238E27FC236}">
                <a16:creationId xmlns:a16="http://schemas.microsoft.com/office/drawing/2014/main" id="{B63E84AE-D61F-C64E-8216-6C48167B1EE0}"/>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3"/>
            <a:extLst>
              <a:ext uri="{FF2B5EF4-FFF2-40B4-BE49-F238E27FC236}">
                <a16:creationId xmlns:a16="http://schemas.microsoft.com/office/drawing/2014/main" id="{E0EB0795-6C80-5748-9CB7-76FF69D9E747}"/>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2"/>
            <a:extLst>
              <a:ext uri="{FF2B5EF4-FFF2-40B4-BE49-F238E27FC236}">
                <a16:creationId xmlns:a16="http://schemas.microsoft.com/office/drawing/2014/main" id="{F38F9782-4115-6E4F-A59E-16777BCDF50F}"/>
              </a:ext>
            </a:extLst>
          </p:cNvPr>
          <p:cNvSpPr/>
          <p:nvPr/>
        </p:nvSpPr>
        <p:spPr>
          <a:xfrm>
            <a:off x="215153" y="4861113"/>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Placeholder 18" descr="A picture containing grass, outdoor, mammal, dog&#10;&#10;Description automatically generated">
            <a:extLst>
              <a:ext uri="{FF2B5EF4-FFF2-40B4-BE49-F238E27FC236}">
                <a16:creationId xmlns:a16="http://schemas.microsoft.com/office/drawing/2014/main" id="{C82B540A-8C9F-454A-9B43-CC1BFD652F1C}"/>
              </a:ext>
            </a:extLst>
          </p:cNvPr>
          <p:cNvPicPr>
            <a:picLocks noGrp="1" noChangeAspect="1"/>
          </p:cNvPicPr>
          <p:nvPr>
            <p:ph type="pic" sz="quarter" idx="10"/>
          </p:nvPr>
        </p:nvPicPr>
        <p:blipFill rotWithShape="1">
          <a:blip r:embed="rId4"/>
          <a:srcRect l="576" r="12292"/>
          <a:stretch/>
        </p:blipFill>
        <p:spPr>
          <a:xfrm>
            <a:off x="5638799" y="1225367"/>
            <a:ext cx="3153861" cy="2470334"/>
          </a:xfrm>
          <a:effectLst>
            <a:softEdge rad="38100"/>
          </a:effectLst>
        </p:spPr>
      </p:pic>
    </p:spTree>
    <p:extLst>
      <p:ext uri="{BB962C8B-B14F-4D97-AF65-F5344CB8AC3E}">
        <p14:creationId xmlns:p14="http://schemas.microsoft.com/office/powerpoint/2010/main" val="382999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2"/>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3"/>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26941" y="502437"/>
            <a:ext cx="4058505" cy="409281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The puppies rolled over Maya and Julissa so much that Maya wondered how many puppies there were.</a:t>
            </a:r>
          </a:p>
          <a:p>
            <a:pPr marL="0" indent="0">
              <a:lnSpc>
                <a:spcPct val="100000"/>
              </a:lnSpc>
              <a:spcBef>
                <a:spcPts val="0"/>
              </a:spcBef>
              <a:spcAft>
                <a:spcPts val="1200"/>
              </a:spcAft>
              <a:buNone/>
            </a:pPr>
            <a:r>
              <a:rPr lang="en-US" sz="1800" dirty="0"/>
              <a:t>Mami finally told Julissa the surprise. Julissa could get one of the puppies! Her mom said it was ok! Julissa smiled so much her cheeks hurt. </a:t>
            </a:r>
          </a:p>
          <a:p>
            <a:pPr marL="0" indent="0">
              <a:lnSpc>
                <a:spcPct val="100000"/>
              </a:lnSpc>
              <a:spcBef>
                <a:spcPts val="0"/>
              </a:spcBef>
              <a:spcAft>
                <a:spcPts val="1200"/>
              </a:spcAft>
              <a:buNone/>
            </a:pPr>
            <a:r>
              <a:rPr lang="en-US" sz="1800" dirty="0"/>
              <a:t>Maya smiled because her cousin was happy, but oh! She thought about how hard she had worked at the animal rescue shelter. She bent down and picked up a squirming puppy and held it tight, trying not to cry . </a:t>
            </a:r>
          </a:p>
        </p:txBody>
      </p:sp>
      <p:pic>
        <p:nvPicPr>
          <p:cNvPr id="9" name="Picture Placeholder 18" descr="A picture containing grass, outdoor, mammal, dog&#10;&#10;Description automatically generated">
            <a:extLst>
              <a:ext uri="{FF2B5EF4-FFF2-40B4-BE49-F238E27FC236}">
                <a16:creationId xmlns:a16="http://schemas.microsoft.com/office/drawing/2014/main" id="{477F61C6-E3EC-C44D-96E2-C8BE2138C440}"/>
              </a:ext>
            </a:extLst>
          </p:cNvPr>
          <p:cNvPicPr>
            <a:picLocks noGrp="1" noChangeAspect="1"/>
          </p:cNvPicPr>
          <p:nvPr>
            <p:ph type="pic" sz="quarter" idx="10"/>
          </p:nvPr>
        </p:nvPicPr>
        <p:blipFill rotWithShape="1">
          <a:blip r:embed="rId4"/>
          <a:srcRect l="576" r="12292"/>
          <a:stretch/>
        </p:blipFill>
        <p:spPr>
          <a:xfrm>
            <a:off x="5638799" y="1225367"/>
            <a:ext cx="3153861" cy="2470334"/>
          </a:xfrm>
          <a:effectLst>
            <a:softEdge rad="38100"/>
          </a:effectLst>
        </p:spPr>
      </p:pic>
    </p:spTree>
    <p:extLst>
      <p:ext uri="{BB962C8B-B14F-4D97-AF65-F5344CB8AC3E}">
        <p14:creationId xmlns:p14="http://schemas.microsoft.com/office/powerpoint/2010/main" val="39382620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12F9488-BDC5-D545-B680-58FE8BD0307C}"/>
              </a:ext>
            </a:extLst>
          </p:cNvPr>
          <p:cNvSpPr>
            <a:spLocks noGrp="1"/>
          </p:cNvSpPr>
          <p:nvPr>
            <p:ph type="body" sz="quarter" idx="11"/>
          </p:nvPr>
        </p:nvSpPr>
        <p:spPr>
          <a:xfrm>
            <a:off x="403413" y="288085"/>
            <a:ext cx="4168588" cy="4159250"/>
          </a:xfrm>
        </p:spPr>
        <p:txBody>
          <a:bodyPr>
            <a:noAutofit/>
          </a:bodyPr>
          <a:lstStyle/>
          <a:p>
            <a:pPr marL="0" indent="0">
              <a:lnSpc>
                <a:spcPct val="120000"/>
              </a:lnSpc>
              <a:buNone/>
            </a:pPr>
            <a:r>
              <a:rPr lang="en-US" sz="1800" dirty="0"/>
              <a:t> </a:t>
            </a:r>
          </a:p>
        </p:txBody>
      </p:sp>
      <p:sp>
        <p:nvSpPr>
          <p:cNvPr id="4" name="Rectangle 3">
            <a:hlinkClick r:id="rId2"/>
            <a:extLst>
              <a:ext uri="{FF2B5EF4-FFF2-40B4-BE49-F238E27FC236}">
                <a16:creationId xmlns:a16="http://schemas.microsoft.com/office/drawing/2014/main" id="{E8005F68-D58B-E740-A061-A24DACC956DC}"/>
              </a:ext>
            </a:extLst>
          </p:cNvPr>
          <p:cNvSpPr/>
          <p:nvPr/>
        </p:nvSpPr>
        <p:spPr>
          <a:xfrm>
            <a:off x="228600" y="4847665"/>
            <a:ext cx="376518"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hlinkClick r:id="rId3"/>
            <a:extLst>
              <a:ext uri="{FF2B5EF4-FFF2-40B4-BE49-F238E27FC236}">
                <a16:creationId xmlns:a16="http://schemas.microsoft.com/office/drawing/2014/main" id="{8CC58D2F-574F-9941-87F2-70EB92DE594D}"/>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
            <a:extLst>
              <a:ext uri="{FF2B5EF4-FFF2-40B4-BE49-F238E27FC236}">
                <a16:creationId xmlns:a16="http://schemas.microsoft.com/office/drawing/2014/main" id="{D9CA3CE9-2ADB-5341-BB9D-9A01E3AF19A4}"/>
              </a:ext>
            </a:extLst>
          </p:cNvPr>
          <p:cNvSpPr txBox="1">
            <a:spLocks/>
          </p:cNvSpPr>
          <p:nvPr/>
        </p:nvSpPr>
        <p:spPr>
          <a:xfrm>
            <a:off x="542441" y="494687"/>
            <a:ext cx="4043006" cy="3393282"/>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800" dirty="0"/>
              <a:t>Mami touched her on the shoulder and said, “Surprise, Maya! You can have a puppy, too.”</a:t>
            </a:r>
          </a:p>
          <a:p>
            <a:pPr marL="0" indent="0">
              <a:lnSpc>
                <a:spcPct val="100000"/>
              </a:lnSpc>
              <a:spcBef>
                <a:spcPts val="0"/>
              </a:spcBef>
              <a:spcAft>
                <a:spcPts val="1200"/>
              </a:spcAft>
              <a:buNone/>
            </a:pPr>
            <a:r>
              <a:rPr lang="en-US" sz="1800" dirty="0"/>
              <a:t>The two girls got in the back seat and each held her own puppy tight all the way home. Then they learned that 8 more puppies still needed a home, and Julissa suddenly said, “I know how many puppies were in the yard!” </a:t>
            </a:r>
          </a:p>
          <a:p>
            <a:pPr marL="0" indent="0">
              <a:lnSpc>
                <a:spcPct val="100000"/>
              </a:lnSpc>
              <a:spcBef>
                <a:spcPts val="0"/>
              </a:spcBef>
              <a:spcAft>
                <a:spcPts val="1200"/>
              </a:spcAft>
              <a:buNone/>
            </a:pPr>
            <a:r>
              <a:rPr lang="en-US" sz="1800" dirty="0"/>
              <a:t>Do you know how many puppies there were in the yard that day?</a:t>
            </a:r>
          </a:p>
          <a:p>
            <a:pPr marL="0" indent="0">
              <a:lnSpc>
                <a:spcPct val="100000"/>
              </a:lnSpc>
              <a:spcBef>
                <a:spcPts val="0"/>
              </a:spcBef>
              <a:spcAft>
                <a:spcPts val="1200"/>
              </a:spcAft>
              <a:buFont typeface="Arial" panose="020B0604020202020204" pitchFamily="34" charset="0"/>
              <a:buNone/>
            </a:pPr>
            <a:r>
              <a:rPr lang="en-US" sz="1800" dirty="0"/>
              <a:t>  . </a:t>
            </a:r>
          </a:p>
        </p:txBody>
      </p:sp>
      <p:pic>
        <p:nvPicPr>
          <p:cNvPr id="20" name="Picture Placeholder 19" descr="A picture containing dog, indoor, standing, mammal&#10;&#10;Description automatically generated">
            <a:extLst>
              <a:ext uri="{FF2B5EF4-FFF2-40B4-BE49-F238E27FC236}">
                <a16:creationId xmlns:a16="http://schemas.microsoft.com/office/drawing/2014/main" id="{370A711B-A342-8E4C-B79A-9F7790A4398A}"/>
              </a:ext>
            </a:extLst>
          </p:cNvPr>
          <p:cNvPicPr>
            <a:picLocks noGrp="1" noChangeAspect="1"/>
          </p:cNvPicPr>
          <p:nvPr>
            <p:ph type="pic" sz="quarter" idx="10"/>
          </p:nvPr>
        </p:nvPicPr>
        <p:blipFill rotWithShape="1">
          <a:blip r:embed="rId4"/>
          <a:srcRect l="-973" r="1251"/>
          <a:stretch/>
        </p:blipFill>
        <p:spPr>
          <a:xfrm>
            <a:off x="5441513" y="984067"/>
            <a:ext cx="3299074" cy="2610034"/>
          </a:xfrm>
        </p:spPr>
      </p:pic>
    </p:spTree>
    <p:extLst>
      <p:ext uri="{BB962C8B-B14F-4D97-AF65-F5344CB8AC3E}">
        <p14:creationId xmlns:p14="http://schemas.microsoft.com/office/powerpoint/2010/main" val="3989381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4AC2584-82CC-C941-B536-D3783C470D55}"/>
              </a:ext>
            </a:extLst>
          </p:cNvPr>
          <p:cNvSpPr/>
          <p:nvPr/>
        </p:nvSpPr>
        <p:spPr>
          <a:xfrm>
            <a:off x="7817223" y="149739"/>
            <a:ext cx="1250576" cy="4061012"/>
          </a:xfrm>
          <a:prstGeom prst="roundRect">
            <a:avLst/>
          </a:prstGeom>
          <a:noFill/>
          <a:ln w="12700">
            <a:solidFill>
              <a:srgbClr val="7B06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DDBF822-3197-7A40-B1FB-64FA975E3881}"/>
              </a:ext>
            </a:extLst>
          </p:cNvPr>
          <p:cNvPicPr>
            <a:picLocks noChangeAspect="1"/>
          </p:cNvPicPr>
          <p:nvPr/>
        </p:nvPicPr>
        <p:blipFill>
          <a:blip r:embed="rId2">
            <a:duotone>
              <a:prstClr val="black"/>
              <a:schemeClr val="accent5">
                <a:tint val="45000"/>
                <a:satMod val="400000"/>
              </a:schemeClr>
            </a:duotone>
          </a:blip>
          <a:stretch>
            <a:fillRect/>
          </a:stretch>
        </p:blipFill>
        <p:spPr>
          <a:xfrm>
            <a:off x="8043582" y="1294871"/>
            <a:ext cx="363823" cy="424460"/>
          </a:xfrm>
          <a:prstGeom prst="rect">
            <a:avLst/>
          </a:prstGeom>
        </p:spPr>
      </p:pic>
      <p:pic>
        <p:nvPicPr>
          <p:cNvPr id="4" name="Picture 3">
            <a:extLst>
              <a:ext uri="{FF2B5EF4-FFF2-40B4-BE49-F238E27FC236}">
                <a16:creationId xmlns:a16="http://schemas.microsoft.com/office/drawing/2014/main" id="{3CED2C31-8AFA-5C45-8B72-5D7F77519CB4}"/>
              </a:ext>
            </a:extLst>
          </p:cNvPr>
          <p:cNvPicPr>
            <a:picLocks noChangeAspect="1"/>
          </p:cNvPicPr>
          <p:nvPr/>
        </p:nvPicPr>
        <p:blipFill>
          <a:blip r:embed="rId2">
            <a:duotone>
              <a:prstClr val="black"/>
              <a:schemeClr val="accent5">
                <a:tint val="45000"/>
                <a:satMod val="400000"/>
              </a:schemeClr>
            </a:duotone>
          </a:blip>
          <a:stretch>
            <a:fillRect/>
          </a:stretch>
        </p:blipFill>
        <p:spPr>
          <a:xfrm>
            <a:off x="7974757" y="1778723"/>
            <a:ext cx="363823" cy="424460"/>
          </a:xfrm>
          <a:prstGeom prst="rect">
            <a:avLst/>
          </a:prstGeom>
        </p:spPr>
      </p:pic>
      <p:pic>
        <p:nvPicPr>
          <p:cNvPr id="5" name="Picture 4">
            <a:extLst>
              <a:ext uri="{FF2B5EF4-FFF2-40B4-BE49-F238E27FC236}">
                <a16:creationId xmlns:a16="http://schemas.microsoft.com/office/drawing/2014/main" id="{8035526D-DECC-D94A-971A-B5AD6C6EF33F}"/>
              </a:ext>
            </a:extLst>
          </p:cNvPr>
          <p:cNvPicPr>
            <a:picLocks noChangeAspect="1"/>
          </p:cNvPicPr>
          <p:nvPr/>
        </p:nvPicPr>
        <p:blipFill>
          <a:blip r:embed="rId3">
            <a:duotone>
              <a:prstClr val="black"/>
              <a:schemeClr val="accent5">
                <a:tint val="45000"/>
                <a:satMod val="400000"/>
              </a:schemeClr>
            </a:duotone>
          </a:blip>
          <a:stretch>
            <a:fillRect/>
          </a:stretch>
        </p:blipFill>
        <p:spPr>
          <a:xfrm>
            <a:off x="8021169" y="589844"/>
            <a:ext cx="363823" cy="424460"/>
          </a:xfrm>
          <a:prstGeom prst="rect">
            <a:avLst/>
          </a:prstGeom>
        </p:spPr>
      </p:pic>
      <p:pic>
        <p:nvPicPr>
          <p:cNvPr id="6" name="Picture 5">
            <a:extLst>
              <a:ext uri="{FF2B5EF4-FFF2-40B4-BE49-F238E27FC236}">
                <a16:creationId xmlns:a16="http://schemas.microsoft.com/office/drawing/2014/main" id="{6AF412CF-DD78-514C-9108-B33B47D7776B}"/>
              </a:ext>
            </a:extLst>
          </p:cNvPr>
          <p:cNvPicPr>
            <a:picLocks noChangeAspect="1"/>
          </p:cNvPicPr>
          <p:nvPr/>
        </p:nvPicPr>
        <p:blipFill>
          <a:blip r:embed="rId2">
            <a:duotone>
              <a:prstClr val="black"/>
              <a:schemeClr val="accent5">
                <a:tint val="45000"/>
                <a:satMod val="400000"/>
              </a:schemeClr>
            </a:duotone>
          </a:blip>
          <a:stretch>
            <a:fillRect/>
          </a:stretch>
        </p:blipFill>
        <p:spPr>
          <a:xfrm>
            <a:off x="8364069" y="2831980"/>
            <a:ext cx="363823" cy="424460"/>
          </a:xfrm>
          <a:prstGeom prst="rect">
            <a:avLst/>
          </a:prstGeom>
        </p:spPr>
      </p:pic>
      <p:pic>
        <p:nvPicPr>
          <p:cNvPr id="7" name="Picture 6">
            <a:extLst>
              <a:ext uri="{FF2B5EF4-FFF2-40B4-BE49-F238E27FC236}">
                <a16:creationId xmlns:a16="http://schemas.microsoft.com/office/drawing/2014/main" id="{BD2235BE-E2FF-C445-8BD1-971446D4A4C5}"/>
              </a:ext>
            </a:extLst>
          </p:cNvPr>
          <p:cNvPicPr>
            <a:picLocks noChangeAspect="1"/>
          </p:cNvPicPr>
          <p:nvPr/>
        </p:nvPicPr>
        <p:blipFill>
          <a:blip r:embed="rId3">
            <a:duotone>
              <a:prstClr val="black"/>
              <a:schemeClr val="accent5">
                <a:tint val="45000"/>
                <a:satMod val="400000"/>
              </a:schemeClr>
            </a:duotone>
          </a:blip>
          <a:stretch>
            <a:fillRect/>
          </a:stretch>
        </p:blipFill>
        <p:spPr>
          <a:xfrm>
            <a:off x="8135469" y="2180245"/>
            <a:ext cx="363823" cy="424460"/>
          </a:xfrm>
          <a:prstGeom prst="rect">
            <a:avLst/>
          </a:prstGeom>
        </p:spPr>
      </p:pic>
      <p:pic>
        <p:nvPicPr>
          <p:cNvPr id="8" name="Picture 7">
            <a:extLst>
              <a:ext uri="{FF2B5EF4-FFF2-40B4-BE49-F238E27FC236}">
                <a16:creationId xmlns:a16="http://schemas.microsoft.com/office/drawing/2014/main" id="{D7ED3CE2-CF81-6743-8A65-F23C100EEFC9}"/>
              </a:ext>
            </a:extLst>
          </p:cNvPr>
          <p:cNvPicPr>
            <a:picLocks noChangeAspect="1"/>
          </p:cNvPicPr>
          <p:nvPr/>
        </p:nvPicPr>
        <p:blipFill>
          <a:blip r:embed="rId2">
            <a:duotone>
              <a:prstClr val="black"/>
              <a:schemeClr val="accent5">
                <a:tint val="45000"/>
                <a:satMod val="400000"/>
              </a:schemeClr>
            </a:duotone>
          </a:blip>
          <a:stretch>
            <a:fillRect/>
          </a:stretch>
        </p:blipFill>
        <p:spPr>
          <a:xfrm>
            <a:off x="8384566" y="2426259"/>
            <a:ext cx="363823" cy="424460"/>
          </a:xfrm>
          <a:prstGeom prst="rect">
            <a:avLst/>
          </a:prstGeom>
        </p:spPr>
      </p:pic>
      <p:pic>
        <p:nvPicPr>
          <p:cNvPr id="9" name="Picture 8">
            <a:extLst>
              <a:ext uri="{FF2B5EF4-FFF2-40B4-BE49-F238E27FC236}">
                <a16:creationId xmlns:a16="http://schemas.microsoft.com/office/drawing/2014/main" id="{D4D130F5-B96C-844A-8E63-E2BC1BEE4DD7}"/>
              </a:ext>
            </a:extLst>
          </p:cNvPr>
          <p:cNvPicPr>
            <a:picLocks noChangeAspect="1"/>
          </p:cNvPicPr>
          <p:nvPr/>
        </p:nvPicPr>
        <p:blipFill>
          <a:blip r:embed="rId3">
            <a:duotone>
              <a:prstClr val="black"/>
              <a:schemeClr val="accent5">
                <a:tint val="45000"/>
                <a:satMod val="400000"/>
              </a:schemeClr>
            </a:duotone>
          </a:blip>
          <a:stretch>
            <a:fillRect/>
          </a:stretch>
        </p:blipFill>
        <p:spPr>
          <a:xfrm>
            <a:off x="8384566" y="1889966"/>
            <a:ext cx="363823" cy="424460"/>
          </a:xfrm>
          <a:prstGeom prst="rect">
            <a:avLst/>
          </a:prstGeom>
        </p:spPr>
      </p:pic>
      <p:pic>
        <p:nvPicPr>
          <p:cNvPr id="11" name="Picture 10">
            <a:extLst>
              <a:ext uri="{FF2B5EF4-FFF2-40B4-BE49-F238E27FC236}">
                <a16:creationId xmlns:a16="http://schemas.microsoft.com/office/drawing/2014/main" id="{17C4CE6E-7B70-6D4F-ADEB-EE53215D80E2}"/>
              </a:ext>
            </a:extLst>
          </p:cNvPr>
          <p:cNvPicPr>
            <a:picLocks noChangeAspect="1"/>
          </p:cNvPicPr>
          <p:nvPr/>
        </p:nvPicPr>
        <p:blipFill>
          <a:blip r:embed="rId3">
            <a:duotone>
              <a:prstClr val="black"/>
              <a:schemeClr val="accent5">
                <a:tint val="45000"/>
                <a:satMod val="400000"/>
              </a:schemeClr>
            </a:duotone>
          </a:blip>
          <a:stretch>
            <a:fillRect/>
          </a:stretch>
        </p:blipFill>
        <p:spPr>
          <a:xfrm>
            <a:off x="8603873" y="290002"/>
            <a:ext cx="363823" cy="424460"/>
          </a:xfrm>
          <a:prstGeom prst="rect">
            <a:avLst/>
          </a:prstGeom>
        </p:spPr>
      </p:pic>
      <p:pic>
        <p:nvPicPr>
          <p:cNvPr id="12" name="Picture 11">
            <a:extLst>
              <a:ext uri="{FF2B5EF4-FFF2-40B4-BE49-F238E27FC236}">
                <a16:creationId xmlns:a16="http://schemas.microsoft.com/office/drawing/2014/main" id="{F40E0B5F-0BD2-7047-B120-CA72781531EA}"/>
              </a:ext>
            </a:extLst>
          </p:cNvPr>
          <p:cNvPicPr>
            <a:picLocks noChangeAspect="1"/>
          </p:cNvPicPr>
          <p:nvPr/>
        </p:nvPicPr>
        <p:blipFill>
          <a:blip r:embed="rId2">
            <a:duotone>
              <a:prstClr val="black"/>
              <a:schemeClr val="accent5">
                <a:tint val="45000"/>
                <a:satMod val="400000"/>
              </a:schemeClr>
            </a:duotone>
          </a:blip>
          <a:stretch>
            <a:fillRect/>
          </a:stretch>
        </p:blipFill>
        <p:spPr>
          <a:xfrm>
            <a:off x="7906869" y="2818096"/>
            <a:ext cx="363823" cy="424460"/>
          </a:xfrm>
          <a:prstGeom prst="rect">
            <a:avLst/>
          </a:prstGeom>
        </p:spPr>
      </p:pic>
      <p:pic>
        <p:nvPicPr>
          <p:cNvPr id="13" name="Picture 12">
            <a:extLst>
              <a:ext uri="{FF2B5EF4-FFF2-40B4-BE49-F238E27FC236}">
                <a16:creationId xmlns:a16="http://schemas.microsoft.com/office/drawing/2014/main" id="{BBAC2830-33FD-AE43-85B9-79D58486DD90}"/>
              </a:ext>
            </a:extLst>
          </p:cNvPr>
          <p:cNvPicPr>
            <a:picLocks noChangeAspect="1"/>
          </p:cNvPicPr>
          <p:nvPr/>
        </p:nvPicPr>
        <p:blipFill>
          <a:blip r:embed="rId3">
            <a:duotone>
              <a:prstClr val="black"/>
              <a:schemeClr val="accent5">
                <a:tint val="45000"/>
                <a:satMod val="400000"/>
              </a:schemeClr>
            </a:duotone>
          </a:blip>
          <a:stretch>
            <a:fillRect/>
          </a:stretch>
        </p:blipFill>
        <p:spPr>
          <a:xfrm>
            <a:off x="8088404" y="3455947"/>
            <a:ext cx="363823" cy="424460"/>
          </a:xfrm>
          <a:prstGeom prst="rect">
            <a:avLst/>
          </a:prstGeom>
        </p:spPr>
      </p:pic>
      <p:pic>
        <p:nvPicPr>
          <p:cNvPr id="14" name="Picture 13">
            <a:extLst>
              <a:ext uri="{FF2B5EF4-FFF2-40B4-BE49-F238E27FC236}">
                <a16:creationId xmlns:a16="http://schemas.microsoft.com/office/drawing/2014/main" id="{E09FA74D-3278-154D-A29D-80BAAE6BCCA0}"/>
              </a:ext>
            </a:extLst>
          </p:cNvPr>
          <p:cNvPicPr>
            <a:picLocks noChangeAspect="1"/>
          </p:cNvPicPr>
          <p:nvPr/>
        </p:nvPicPr>
        <p:blipFill>
          <a:blip r:embed="rId2">
            <a:duotone>
              <a:prstClr val="black"/>
              <a:schemeClr val="accent5">
                <a:tint val="45000"/>
                <a:satMod val="400000"/>
              </a:schemeClr>
            </a:duotone>
          </a:blip>
          <a:stretch>
            <a:fillRect/>
          </a:stretch>
        </p:blipFill>
        <p:spPr>
          <a:xfrm>
            <a:off x="8592669" y="3722647"/>
            <a:ext cx="363823" cy="424460"/>
          </a:xfrm>
          <a:prstGeom prst="rect">
            <a:avLst/>
          </a:prstGeom>
        </p:spPr>
      </p:pic>
      <p:pic>
        <p:nvPicPr>
          <p:cNvPr id="15" name="Picture 14">
            <a:extLst>
              <a:ext uri="{FF2B5EF4-FFF2-40B4-BE49-F238E27FC236}">
                <a16:creationId xmlns:a16="http://schemas.microsoft.com/office/drawing/2014/main" id="{4BC327F7-9832-3741-AA89-06C2AA864F47}"/>
              </a:ext>
            </a:extLst>
          </p:cNvPr>
          <p:cNvPicPr>
            <a:picLocks noChangeAspect="1"/>
          </p:cNvPicPr>
          <p:nvPr/>
        </p:nvPicPr>
        <p:blipFill>
          <a:blip r:embed="rId3">
            <a:duotone>
              <a:prstClr val="black"/>
              <a:schemeClr val="accent5">
                <a:tint val="45000"/>
                <a:satMod val="400000"/>
              </a:schemeClr>
            </a:duotone>
          </a:blip>
          <a:stretch>
            <a:fillRect/>
          </a:stretch>
        </p:blipFill>
        <p:spPr>
          <a:xfrm>
            <a:off x="8552327" y="3176215"/>
            <a:ext cx="363823" cy="424460"/>
          </a:xfrm>
          <a:prstGeom prst="rect">
            <a:avLst/>
          </a:prstGeom>
        </p:spPr>
      </p:pic>
      <p:pic>
        <p:nvPicPr>
          <p:cNvPr id="16" name="Picture 15">
            <a:extLst>
              <a:ext uri="{FF2B5EF4-FFF2-40B4-BE49-F238E27FC236}">
                <a16:creationId xmlns:a16="http://schemas.microsoft.com/office/drawing/2014/main" id="{72352787-D9A0-BE40-BB50-03ECF9F70D55}"/>
              </a:ext>
            </a:extLst>
          </p:cNvPr>
          <p:cNvPicPr>
            <a:picLocks noChangeAspect="1"/>
          </p:cNvPicPr>
          <p:nvPr/>
        </p:nvPicPr>
        <p:blipFill>
          <a:blip r:embed="rId2">
            <a:duotone>
              <a:prstClr val="black"/>
              <a:schemeClr val="accent5">
                <a:tint val="45000"/>
                <a:satMod val="400000"/>
              </a:schemeClr>
            </a:duotone>
          </a:blip>
          <a:stretch>
            <a:fillRect/>
          </a:stretch>
        </p:blipFill>
        <p:spPr>
          <a:xfrm>
            <a:off x="8402169" y="1393979"/>
            <a:ext cx="363823" cy="424460"/>
          </a:xfrm>
          <a:prstGeom prst="rect">
            <a:avLst/>
          </a:prstGeom>
        </p:spPr>
      </p:pic>
      <p:pic>
        <p:nvPicPr>
          <p:cNvPr id="17" name="Picture 16">
            <a:extLst>
              <a:ext uri="{FF2B5EF4-FFF2-40B4-BE49-F238E27FC236}">
                <a16:creationId xmlns:a16="http://schemas.microsoft.com/office/drawing/2014/main" id="{5EC6AAE3-DD69-1146-9FB8-492E5689E37A}"/>
              </a:ext>
            </a:extLst>
          </p:cNvPr>
          <p:cNvPicPr>
            <a:picLocks noChangeAspect="1"/>
          </p:cNvPicPr>
          <p:nvPr/>
        </p:nvPicPr>
        <p:blipFill>
          <a:blip r:embed="rId3">
            <a:duotone>
              <a:prstClr val="black"/>
              <a:schemeClr val="accent5">
                <a:tint val="45000"/>
                <a:satMod val="400000"/>
              </a:schemeClr>
            </a:duotone>
          </a:blip>
          <a:stretch>
            <a:fillRect/>
          </a:stretch>
        </p:blipFill>
        <p:spPr>
          <a:xfrm>
            <a:off x="8323727" y="858982"/>
            <a:ext cx="363823" cy="424460"/>
          </a:xfrm>
          <a:prstGeom prst="rect">
            <a:avLst/>
          </a:prstGeom>
        </p:spPr>
      </p:pic>
      <p:sp>
        <p:nvSpPr>
          <p:cNvPr id="20" name="Rectangle 19">
            <a:hlinkClick r:id="rId4"/>
            <a:extLst>
              <a:ext uri="{FF2B5EF4-FFF2-40B4-BE49-F238E27FC236}">
                <a16:creationId xmlns:a16="http://schemas.microsoft.com/office/drawing/2014/main" id="{F822574A-970E-9F47-8836-7EEE9B131FC3}"/>
              </a:ext>
            </a:extLst>
          </p:cNvPr>
          <p:cNvSpPr/>
          <p:nvPr/>
        </p:nvSpPr>
        <p:spPr>
          <a:xfrm>
            <a:off x="7283818" y="4691083"/>
            <a:ext cx="1770534" cy="461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985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415A7D-B489-7A4E-9B35-B6C453CFD568}"/>
              </a:ext>
            </a:extLst>
          </p:cNvPr>
          <p:cNvPicPr>
            <a:picLocks noChangeAspect="1"/>
          </p:cNvPicPr>
          <p:nvPr/>
        </p:nvPicPr>
        <p:blipFill rotWithShape="1">
          <a:blip r:embed="rId2"/>
          <a:srcRect t="-2691" b="882"/>
          <a:stretch/>
        </p:blipFill>
        <p:spPr>
          <a:xfrm>
            <a:off x="3944471" y="1058683"/>
            <a:ext cx="3350822" cy="2554545"/>
          </a:xfrm>
          <a:prstGeom prst="rect">
            <a:avLst/>
          </a:prstGeom>
          <a:noFill/>
          <a:ln>
            <a:solidFill>
              <a:srgbClr val="7B063C"/>
            </a:solidFill>
          </a:ln>
          <a:effectLst>
            <a:outerShdw blurRad="181322" dist="297733" dir="2520000" sx="92000" sy="92000" algn="ctr" rotWithShape="0">
              <a:schemeClr val="bg1">
                <a:lumMod val="50000"/>
                <a:alpha val="43000"/>
              </a:schemeClr>
            </a:outerShdw>
          </a:effectLst>
        </p:spPr>
      </p:pic>
      <p:sp>
        <p:nvSpPr>
          <p:cNvPr id="6" name="TextBox 5">
            <a:extLst>
              <a:ext uri="{FF2B5EF4-FFF2-40B4-BE49-F238E27FC236}">
                <a16:creationId xmlns:a16="http://schemas.microsoft.com/office/drawing/2014/main" id="{1D801455-0AB5-844B-A6D6-5D3E8852FFC3}"/>
              </a:ext>
            </a:extLst>
          </p:cNvPr>
          <p:cNvSpPr txBox="1"/>
          <p:nvPr/>
        </p:nvSpPr>
        <p:spPr>
          <a:xfrm>
            <a:off x="1465729" y="1058683"/>
            <a:ext cx="2218766" cy="2554545"/>
          </a:xfrm>
          <a:prstGeom prst="rect">
            <a:avLst/>
          </a:prstGeom>
          <a:noFill/>
        </p:spPr>
        <p:txBody>
          <a:bodyPr wrap="square" rtlCol="0">
            <a:spAutoFit/>
          </a:bodyPr>
          <a:lstStyle/>
          <a:p>
            <a:r>
              <a:rPr lang="en-US" sz="2000" dirty="0">
                <a:latin typeface="+mj-lt"/>
              </a:rPr>
              <a:t>Click </a:t>
            </a:r>
            <a:r>
              <a:rPr lang="en-US" sz="2000" dirty="0">
                <a:latin typeface="+mj-lt"/>
                <a:hlinkClick r:id="rId3"/>
              </a:rPr>
              <a:t>here</a:t>
            </a:r>
            <a:r>
              <a:rPr lang="en-US" sz="2000" dirty="0">
                <a:latin typeface="+mj-lt"/>
              </a:rPr>
              <a:t> to download a free student copy of the</a:t>
            </a:r>
            <a:endParaRPr lang="en-US" sz="2000" b="1" dirty="0">
              <a:solidFill>
                <a:srgbClr val="7B063C"/>
              </a:solidFill>
              <a:latin typeface="+mj-lt"/>
            </a:endParaRPr>
          </a:p>
          <a:p>
            <a:r>
              <a:rPr lang="en-US" sz="2000" spc="-100" dirty="0">
                <a:solidFill>
                  <a:srgbClr val="7B063C"/>
                </a:solidFill>
                <a:latin typeface="JOSEFIN SANS REGULAR ROMAN" pitchFamily="2" charset="77"/>
              </a:rPr>
              <a:t>Mathematizing Story Map</a:t>
            </a:r>
          </a:p>
          <a:p>
            <a:r>
              <a:rPr lang="en-US" sz="2000" dirty="0">
                <a:latin typeface="+mj-lt"/>
              </a:rPr>
              <a:t>for Take-From problem situations, and more!</a:t>
            </a:r>
          </a:p>
        </p:txBody>
      </p:sp>
      <p:pic>
        <p:nvPicPr>
          <p:cNvPr id="8" name="Picture 7">
            <a:hlinkClick r:id="rId4"/>
            <a:extLst>
              <a:ext uri="{FF2B5EF4-FFF2-40B4-BE49-F238E27FC236}">
                <a16:creationId xmlns:a16="http://schemas.microsoft.com/office/drawing/2014/main" id="{DBC135FE-1420-F140-8F08-FD3EFFD2BA2F}"/>
              </a:ext>
            </a:extLst>
          </p:cNvPr>
          <p:cNvPicPr/>
          <p:nvPr/>
        </p:nvPicPr>
        <p:blipFill>
          <a:blip r:embed="rId5">
            <a:extLst>
              <a:ext uri="{28A0092B-C50C-407E-A947-70E740481C1C}">
                <a14:useLocalDpi xmlns:a14="http://schemas.microsoft.com/office/drawing/2010/main" val="0"/>
              </a:ext>
            </a:extLst>
          </a:blip>
          <a:stretch>
            <a:fillRect/>
          </a:stretch>
        </p:blipFill>
        <p:spPr>
          <a:xfrm flipV="1">
            <a:off x="147918" y="4909087"/>
            <a:ext cx="457200" cy="159544"/>
          </a:xfrm>
          <a:prstGeom prst="rect">
            <a:avLst/>
          </a:prstGeom>
        </p:spPr>
      </p:pic>
      <p:sp>
        <p:nvSpPr>
          <p:cNvPr id="9" name="Rectangle 8">
            <a:hlinkClick r:id="rId6"/>
            <a:extLst>
              <a:ext uri="{FF2B5EF4-FFF2-40B4-BE49-F238E27FC236}">
                <a16:creationId xmlns:a16="http://schemas.microsoft.com/office/drawing/2014/main" id="{1F174F47-C7EC-4C44-86F9-1BE89A68D53E}"/>
              </a:ext>
            </a:extLst>
          </p:cNvPr>
          <p:cNvSpPr/>
          <p:nvPr/>
        </p:nvSpPr>
        <p:spPr>
          <a:xfrm>
            <a:off x="2680437" y="4946277"/>
            <a:ext cx="1676410" cy="1949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7713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213</TotalTime>
  <Words>284</Words>
  <Application>Microsoft Macintosh PowerPoint</Application>
  <PresentationFormat>On-screen Show (16:9)</PresentationFormat>
  <Paragraphs>15</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JOSEFIN SANS REGULAR ROMAN</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kleong</dc:creator>
  <cp:lastModifiedBy>kleong</cp:lastModifiedBy>
  <cp:revision>16</cp:revision>
  <dcterms:created xsi:type="dcterms:W3CDTF">2021-09-14T03:27:38Z</dcterms:created>
  <dcterms:modified xsi:type="dcterms:W3CDTF">2021-09-19T09:04:15Z</dcterms:modified>
</cp:coreProperties>
</file>