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p:restoredTop sz="96327"/>
  </p:normalViewPr>
  <p:slideViewPr>
    <p:cSldViewPr snapToGrid="0" snapToObjects="1">
      <p:cViewPr varScale="1">
        <p:scale>
          <a:sx n="153" d="100"/>
          <a:sy n="153" d="100"/>
        </p:scale>
        <p:origin x="168" y="3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10/5/21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3:35:56.558"/>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1 123 16383,'14'-5'0,"0"1"0,-5 4 0,1 0 0,-1 0 0,1 0 0,-1 0 0,1 0 0,-1 0 0,1-4 0,-1 3 0,5-4 0,-4 5 0,4 0 0,-5 0 0,1 0 0,-1-4 0,1 3 0,-1-3 0,1 4 0,-1 0 0,1-4 0,-1 3 0,0-4 0,1 1 0,-1 3 0,1-3 0,-1 4 0,5-4 0,-4 3 0,4-8 0,-4 8 0,-1-3 0,0 4 0,1-4 0,-1 3 0,1-8 0,-1 8 0,5-3 0,-4 0 0,4 3 0,-4-3 0,-1 0 0,0 2 0,1-2 0,-1 4 0,1-4 0,-1 3 0,1-7 0,-1 7 0,1-4 0,-1 5 0,-4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3:36:00.854"/>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187 77 16383,'20'0'0,"-2"0"0,-9 0 0,5 0 0,11 0 0,6 0 0,11 0 0,0 0 0,-1 0 0,-9 0 0,-3 0 0,-14 0 0,-2 0 0,-3 0 0,-1-5 0,1 4 0,-1-7 0,1 7 0,-1-3 0,0 4 0,1 0 0,-1 0 0,1 0 0,-1 0 0,1 0 0,-1-5 0,1 4 0,-1-3 0,1 4 0,-1-4 0,0 3 0,1-3 0,-1 4 0,1 0 0,-1 0 0,1 0 0,-1 0 0,1-4 0,-1 3 0,-4-8 0,0 4 0,-10-5 0,0 5 0,-4 1 0,-1 4 0,1 0 0,-1 0 0,1 0 0,-1 0 0,1 0 0,-1 0 0,1 0 0,0 0 0,-1 0 0,1 0 0,-1 0 0,1 0 0,-1 0 0,1 0 0,-1 0 0,1 0 0,-1 0 0,1 0 0,0 0 0,-1 0 0,1 0 0,-1 0 0,1 0 0,-1 0 0,-3 0 0,-2 0 0,0 0 0,2 0 0,3 0 0,1 0 0,-1 0 0,1 0 0,-1 0 0,1 0 0,-5 0 0,0 0 0,-1 0 0,1 0 0,5 0 0,-1 0 0,1 0 0,-5 0 0,-1 0 0,-3 0 0,-12 0 0,-1 0 0,-1 0 0,3 0 0,15 0 0,0 0 0,5 0 0,-1 0 0,1 0 0,-5 0 0,-1 0 0,1 0 0,0 0 0,4 0 0,1 0 0,0 0 0,3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3:36:04.422"/>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1 1 16383,'10'9'0,"-2"1"0,-3-1 0,-4 0 0,7 1 0,-7-1 0,8 1 0,-4-1 0,4 1 0,1-1 0,-5 1 0,3-1 0,-7 1 0,8-1 0,-4 0 0,0 1 0,4-1 0,-8 1 0,3-1 0,0 1 0,-3-1 0,8 1 0,-8-1 0,7 1 0,-7-1 0,8 0 0,-4 1 0,0-1 0,3 1 0,-2-1 0,3 1 0,1-5 0,-1 3 0,1-7 0,-1 8 0,0-8 0,1 3 0,-1 0 0,1 2 0,-1-1 0,1-1 0,-1 0 0,1-3 0,-1 3 0,1 1 0,-1 0 0,0 0 0,1-1 0,-1 1 0,1-4 0,-1 7 0,1-7 0,-1 3 0,1-4 0,-1 0 0,1 0 0,3 0 0,-2 0 0,2 0 0,-3 0 0,-1 0 0,1 0 0,-1 0 0,1 0 0,-1 0 0,1-4 0,-1 3 0,0-3 0,1 4 0,-1 0 0,1 0 0,-1-4 0,1 3 0,-1-4 0,-4 1 0,0 3 0,-5-3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3:36:06.158"/>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719 360 16383,'-15'-5'0,"2"0"0,3 5 0,1 0 0,-1 0 0,1 0 0,0 0 0,-1-4 0,1 3 0,-1-3 0,1 4 0,-1 0 0,1 0 0,-1 0 0,1-4 0,-1 3 0,1-3 0,0-1 0,-1 4 0,1-3 0,-1 4 0,1-4 0,-5 3 0,4-3 0,-4-1 0,4 4 0,1-7 0,0 7 0,-1-3 0,1 4 0,-1-4 0,-3 2 0,2-6 0,-3 7 0,5-3 0,-1 0 0,1 3 0,0-4 0,-1 1 0,1 3 0,-1-3 0,1 0 0,-1 3 0,1-8 0,-1 8 0,1-3 0,-1 4 0,1-4 0,0-1 0,-1-1 0,1 2 0,-1 0 0,1 3 0,-1-8 0,1 8 0,-1-7 0,1 7 0,-1-7 0,1 6 0,0-6 0,-1 7 0,1-7 0,-1 7 0,1-8 0,-5 8 0,8-7 0,-11-2 0,11 0 0,-4-4 0,6 0 0,0 4 0,3-4 0,-8 5 0,8-1 0,-7 1 0,7-1 0,-3 1 0,4 0 0,0-1 0,0 5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3:36:11.215"/>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1 58 16383,'20'0'0,"-2"0"0,-9 0 0,1 0 0,-1 0 0,1 0 0,-1 0 0,0 0 0,1 0 0,-1 0 0,1 0 0,-1 0 0,1 0 0,-1 0 0,1 0 0,-1 0 0,1 0 0,-1 0 0,0 0 0,1-5 0,-1 4 0,1-3 0,-1 4 0,1 0 0,-1 0 0,1-4 0,-1 3 0,1-3 0,-1-1 0,0 4 0,5-3 0,-3 4 0,2 0 0,-3 0 0,-1-4 0,1 3 0,-1-3 0,1 4 0,-1 0 0,0 0 0,1-4 0,-1 3 0,1-4 0,-1 1 0,5 3 0,-8-3 0,3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3:36:17.440"/>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1 1 16383,'14'5'0,"0"-1"0,-5-4 0,1 0 0,-1 0 0,1 0 0,-1 0 0,1 0 0,-1 0 0,5 4 0,-4-2 0,8 6 0,-3-7 0,4 7 0,0-2 0,-5-1 0,4-1 0,-3 0 0,0-3 0,-2 4 0,1-1 0,-4-3 0,4 7 0,-4-7 0,-1 3 0,0-4 0,1 0 0,-1 0 0,1 0 0,-1 0 0,1 0 0,3 0 0,-2 0 0,3 0 0,-5 0 0,5 0 0,-4 0 0,4 0 0,-5 0 0,1 0 0,-1 0 0,1 0 0,-1 0 0,1-4 0,-1 3 0,0-3 0,1 4 0,-1 0 0,1 0 0,-1 0 0,1 0 0,-5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10/5/21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10/5/21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10/5/21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3" name="Picture 2" descr="Chart, box and whisker chart&#10;&#10;Description automatically generated">
            <a:extLst>
              <a:ext uri="{FF2B5EF4-FFF2-40B4-BE49-F238E27FC236}">
                <a16:creationId xmlns:a16="http://schemas.microsoft.com/office/drawing/2014/main" id="{D882AD4A-DC50-BA43-A1AE-187AD7369213}"/>
              </a:ext>
            </a:extLst>
          </p:cNvPr>
          <p:cNvPicPr>
            <a:picLocks noChangeAspect="1"/>
          </p:cNvPicPr>
          <p:nvPr userDrawn="1"/>
        </p:nvPicPr>
        <p:blipFill>
          <a:blip r:embed="rId6"/>
          <a:stretch>
            <a:fillRect/>
          </a:stretch>
        </p:blipFill>
        <p:spPr>
          <a:xfrm>
            <a:off x="0" y="2946"/>
            <a:ext cx="9144000" cy="5137608"/>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0.png"/><Relationship Id="rId18" Type="http://schemas.openxmlformats.org/officeDocument/2006/relationships/customXml" Target="../ink/ink6.xml"/><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12" Type="http://schemas.openxmlformats.org/officeDocument/2006/relationships/customXml" Target="../ink/ink3.xm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11" Type="http://schemas.openxmlformats.org/officeDocument/2006/relationships/image" Target="../media/image9.png"/><Relationship Id="rId5" Type="http://schemas.openxmlformats.org/officeDocument/2006/relationships/hyperlink" Target="https://blondemomblog.com/2014/09/23/crutch-chronicles/" TargetMode="External"/><Relationship Id="rId15" Type="http://schemas.openxmlformats.org/officeDocument/2006/relationships/image" Target="../media/image11.png"/><Relationship Id="rId10" Type="http://schemas.openxmlformats.org/officeDocument/2006/relationships/customXml" Target="../ink/ink2.xml"/><Relationship Id="rId19" Type="http://schemas.openxmlformats.org/officeDocument/2006/relationships/image" Target="../media/image13.png"/><Relationship Id="rId4" Type="http://schemas.openxmlformats.org/officeDocument/2006/relationships/hyperlink" Target="https://mathematizeit.com/" TargetMode="External"/><Relationship Id="rId9" Type="http://schemas.openxmlformats.org/officeDocument/2006/relationships/image" Target="../media/image8.png"/><Relationship Id="rId14" Type="http://schemas.openxmlformats.org/officeDocument/2006/relationships/customXml" Target="../ink/ink4.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myedmondsnews.com/2017/05/prep-softball-playoffs-meadowdale-earns-state-berth-win-m-p/"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ppw"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959224"/>
            <a:ext cx="4168588" cy="3638902"/>
          </a:xfrm>
        </p:spPr>
        <p:txBody>
          <a:bodyPr>
            <a:noAutofit/>
          </a:bodyPr>
          <a:lstStyle/>
          <a:p>
            <a:pPr marL="0" indent="0">
              <a:lnSpc>
                <a:spcPct val="100000"/>
              </a:lnSpc>
              <a:spcBef>
                <a:spcPts val="0"/>
              </a:spcBef>
              <a:spcAft>
                <a:spcPts val="1200"/>
              </a:spcAft>
              <a:buNone/>
            </a:pPr>
            <a:r>
              <a:rPr lang="en-US" sz="1800" dirty="0"/>
              <a:t>Amanda stood up and cheered when the Mayville Marlins scored another run. They were on a roll! After five innings of this weekend’s softball game, the Mayville Marlins were now tied with the </a:t>
            </a:r>
            <a:r>
              <a:rPr lang="en-US" sz="1800" dirty="0" err="1"/>
              <a:t>Berrytown</a:t>
            </a:r>
            <a:r>
              <a:rPr lang="en-US" sz="1800" dirty="0"/>
              <a:t> Badgers. The score was 5 to 5. </a:t>
            </a:r>
          </a:p>
          <a:p>
            <a:pPr marL="0" indent="0">
              <a:lnSpc>
                <a:spcPct val="100000"/>
              </a:lnSpc>
              <a:spcBef>
                <a:spcPts val="0"/>
              </a:spcBef>
              <a:spcAft>
                <a:spcPts val="1200"/>
              </a:spcAft>
              <a:buNone/>
            </a:pPr>
            <a:r>
              <a:rPr lang="en-US" sz="1800" dirty="0"/>
              <a:t>Amanda jumped and a pain shot through her ankle. She sat down again hard but continued to watch her teammates give each other high fives and cheer as the runner crossed home plate. She should have been there with the team.</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Amanda Sits One Out</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664026" y="2670953"/>
            <a:ext cx="2786340" cy="215444"/>
          </a:xfrm>
          <a:prstGeom prst="rect">
            <a:avLst/>
          </a:prstGeom>
          <a:noFill/>
        </p:spPr>
        <p:txBody>
          <a:bodyPr wrap="none" rtlCol="0">
            <a:spAutoFit/>
          </a:bodyPr>
          <a:lstStyle/>
          <a:p>
            <a:r>
              <a:rPr lang="en-US" sz="800" dirty="0">
                <a:solidFill>
                  <a:schemeClr val="tx1">
                    <a:lumMod val="50000"/>
                    <a:lumOff val="50000"/>
                  </a:schemeClr>
                </a:solidFill>
                <a:hlinkClick r:id="rId5" tooltip="https://blondemomblog.com/2014/09/23/crutch-chronicles/">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800" dirty="0">
              <a:solidFill>
                <a:schemeClr val="tx1">
                  <a:lumMod val="50000"/>
                  <a:lumOff val="50000"/>
                </a:schemeClr>
              </a:solidFill>
            </a:endParaRPr>
          </a:p>
        </p:txBody>
      </p:sp>
      <p:grpSp>
        <p:nvGrpSpPr>
          <p:cNvPr id="22" name="Group 21">
            <a:extLst>
              <a:ext uri="{FF2B5EF4-FFF2-40B4-BE49-F238E27FC236}">
                <a16:creationId xmlns:a16="http://schemas.microsoft.com/office/drawing/2014/main" id="{64DE9DB1-F8D5-0F47-80CD-B9A29CCD9725}"/>
              </a:ext>
            </a:extLst>
          </p:cNvPr>
          <p:cNvGrpSpPr/>
          <p:nvPr/>
        </p:nvGrpSpPr>
        <p:grpSpPr>
          <a:xfrm>
            <a:off x="5430642" y="1541416"/>
            <a:ext cx="3239678" cy="2372661"/>
            <a:chOff x="5430642" y="1541416"/>
            <a:chExt cx="3239678" cy="2372661"/>
          </a:xfrm>
        </p:grpSpPr>
        <p:pic>
          <p:nvPicPr>
            <p:cNvPr id="4102" name="Picture 6">
              <a:extLst>
                <a:ext uri="{FF2B5EF4-FFF2-40B4-BE49-F238E27FC236}">
                  <a16:creationId xmlns:a16="http://schemas.microsoft.com/office/drawing/2014/main" id="{EB3E3258-7713-D74B-97DF-F7FC6E9CD0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822"/>
            <a:stretch/>
          </p:blipFill>
          <p:spPr bwMode="auto">
            <a:xfrm>
              <a:off x="5430642" y="1541416"/>
              <a:ext cx="3239678" cy="23726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0495602D-83CA-7643-B784-717B902F4853}"/>
                    </a:ext>
                  </a:extLst>
                </p14:cNvPr>
                <p14:cNvContentPartPr/>
                <p14:nvPr/>
              </p14:nvContentPartPr>
              <p14:xfrm>
                <a:off x="6368260" y="2609333"/>
                <a:ext cx="194400" cy="44640"/>
              </p14:xfrm>
            </p:contentPart>
          </mc:Choice>
          <mc:Fallback xmlns="">
            <p:pic>
              <p:nvPicPr>
                <p:cNvPr id="16" name="Ink 15">
                  <a:extLst>
                    <a:ext uri="{FF2B5EF4-FFF2-40B4-BE49-F238E27FC236}">
                      <a16:creationId xmlns:a16="http://schemas.microsoft.com/office/drawing/2014/main" id="{0495602D-83CA-7643-B784-717B902F4853}"/>
                    </a:ext>
                  </a:extLst>
                </p:cNvPr>
                <p:cNvPicPr/>
                <p:nvPr/>
              </p:nvPicPr>
              <p:blipFill>
                <a:blip r:embed="rId9"/>
                <a:stretch>
                  <a:fillRect/>
                </a:stretch>
              </p:blipFill>
              <p:spPr>
                <a:xfrm>
                  <a:off x="6350620" y="2573333"/>
                  <a:ext cx="230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48E4C55E-7317-174D-9879-0E3947BAD82E}"/>
                    </a:ext>
                  </a:extLst>
                </p14:cNvPr>
                <p14:cNvContentPartPr/>
                <p14:nvPr/>
              </p14:nvContentPartPr>
              <p14:xfrm>
                <a:off x="6818620" y="2495933"/>
                <a:ext cx="279000" cy="27720"/>
              </p14:xfrm>
            </p:contentPart>
          </mc:Choice>
          <mc:Fallback xmlns="">
            <p:pic>
              <p:nvPicPr>
                <p:cNvPr id="17" name="Ink 16">
                  <a:extLst>
                    <a:ext uri="{FF2B5EF4-FFF2-40B4-BE49-F238E27FC236}">
                      <a16:creationId xmlns:a16="http://schemas.microsoft.com/office/drawing/2014/main" id="{48E4C55E-7317-174D-9879-0E3947BAD82E}"/>
                    </a:ext>
                  </a:extLst>
                </p:cNvPr>
                <p:cNvPicPr/>
                <p:nvPr/>
              </p:nvPicPr>
              <p:blipFill>
                <a:blip r:embed="rId11"/>
                <a:stretch>
                  <a:fillRect/>
                </a:stretch>
              </p:blipFill>
              <p:spPr>
                <a:xfrm>
                  <a:off x="6800620" y="2460293"/>
                  <a:ext cx="314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1252DD50-2E44-D646-B0F2-F7E73BC4A2CF}"/>
                    </a:ext>
                  </a:extLst>
                </p14:cNvPr>
                <p14:cNvContentPartPr/>
                <p14:nvPr/>
              </p14:nvContentPartPr>
              <p14:xfrm>
                <a:off x="8077180" y="2242493"/>
                <a:ext cx="218160" cy="140040"/>
              </p14:xfrm>
            </p:contentPart>
          </mc:Choice>
          <mc:Fallback xmlns="">
            <p:pic>
              <p:nvPicPr>
                <p:cNvPr id="18" name="Ink 17">
                  <a:extLst>
                    <a:ext uri="{FF2B5EF4-FFF2-40B4-BE49-F238E27FC236}">
                      <a16:creationId xmlns:a16="http://schemas.microsoft.com/office/drawing/2014/main" id="{1252DD50-2E44-D646-B0F2-F7E73BC4A2CF}"/>
                    </a:ext>
                  </a:extLst>
                </p:cNvPr>
                <p:cNvPicPr/>
                <p:nvPr/>
              </p:nvPicPr>
              <p:blipFill>
                <a:blip r:embed="rId13"/>
                <a:stretch>
                  <a:fillRect/>
                </a:stretch>
              </p:blipFill>
              <p:spPr>
                <a:xfrm>
                  <a:off x="8059540" y="2206853"/>
                  <a:ext cx="253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A4F1582B-307D-A74A-A042-834D6267C106}"/>
                    </a:ext>
                  </a:extLst>
                </p14:cNvPr>
                <p14:cNvContentPartPr/>
                <p14:nvPr/>
              </p14:nvContentPartPr>
              <p14:xfrm>
                <a:off x="8032900" y="2242493"/>
                <a:ext cx="259200" cy="129600"/>
              </p14:xfrm>
            </p:contentPart>
          </mc:Choice>
          <mc:Fallback xmlns="">
            <p:pic>
              <p:nvPicPr>
                <p:cNvPr id="19" name="Ink 18">
                  <a:extLst>
                    <a:ext uri="{FF2B5EF4-FFF2-40B4-BE49-F238E27FC236}">
                      <a16:creationId xmlns:a16="http://schemas.microsoft.com/office/drawing/2014/main" id="{A4F1582B-307D-A74A-A042-834D6267C106}"/>
                    </a:ext>
                  </a:extLst>
                </p:cNvPr>
                <p:cNvPicPr/>
                <p:nvPr/>
              </p:nvPicPr>
              <p:blipFill>
                <a:blip r:embed="rId15"/>
                <a:stretch>
                  <a:fillRect/>
                </a:stretch>
              </p:blipFill>
              <p:spPr>
                <a:xfrm>
                  <a:off x="8015260" y="2206853"/>
                  <a:ext cx="29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E0171BA6-4BDA-E348-8C56-E34A99540AAB}"/>
                    </a:ext>
                  </a:extLst>
                </p14:cNvPr>
                <p14:cNvContentPartPr/>
                <p14:nvPr/>
              </p14:nvContentPartPr>
              <p14:xfrm>
                <a:off x="6401020" y="2626613"/>
                <a:ext cx="170640" cy="20880"/>
              </p14:xfrm>
            </p:contentPart>
          </mc:Choice>
          <mc:Fallback xmlns="">
            <p:pic>
              <p:nvPicPr>
                <p:cNvPr id="20" name="Ink 19">
                  <a:extLst>
                    <a:ext uri="{FF2B5EF4-FFF2-40B4-BE49-F238E27FC236}">
                      <a16:creationId xmlns:a16="http://schemas.microsoft.com/office/drawing/2014/main" id="{E0171BA6-4BDA-E348-8C56-E34A99540AAB}"/>
                    </a:ext>
                  </a:extLst>
                </p:cNvPr>
                <p:cNvPicPr/>
                <p:nvPr/>
              </p:nvPicPr>
              <p:blipFill>
                <a:blip r:embed="rId17"/>
                <a:stretch>
                  <a:fillRect/>
                </a:stretch>
              </p:blipFill>
              <p:spPr>
                <a:xfrm>
                  <a:off x="6383380" y="2590973"/>
                  <a:ext cx="206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6523E390-B641-BE4E-B6CC-9D65A5CF0596}"/>
                    </a:ext>
                  </a:extLst>
                </p14:cNvPr>
                <p14:cNvContentPartPr/>
                <p14:nvPr/>
              </p14:nvContentPartPr>
              <p14:xfrm>
                <a:off x="6857500" y="2500253"/>
                <a:ext cx="214920" cy="27720"/>
              </p14:xfrm>
            </p:contentPart>
          </mc:Choice>
          <mc:Fallback xmlns="">
            <p:pic>
              <p:nvPicPr>
                <p:cNvPr id="21" name="Ink 20">
                  <a:extLst>
                    <a:ext uri="{FF2B5EF4-FFF2-40B4-BE49-F238E27FC236}">
                      <a16:creationId xmlns:a16="http://schemas.microsoft.com/office/drawing/2014/main" id="{6523E390-B641-BE4E-B6CC-9D65A5CF0596}"/>
                    </a:ext>
                  </a:extLst>
                </p:cNvPr>
                <p:cNvPicPr/>
                <p:nvPr/>
              </p:nvPicPr>
              <p:blipFill>
                <a:blip r:embed="rId19"/>
                <a:stretch>
                  <a:fillRect/>
                </a:stretch>
              </p:blipFill>
              <p:spPr>
                <a:xfrm>
                  <a:off x="6839860" y="2464613"/>
                  <a:ext cx="250560" cy="99360"/>
                </a:xfrm>
                <a:prstGeom prst="rect">
                  <a:avLst/>
                </a:prstGeom>
              </p:spPr>
            </p:pic>
          </mc:Fallback>
        </mc:AlternateContent>
      </p:grpSp>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320443"/>
            <a:ext cx="4058505" cy="439960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388" indent="0">
              <a:lnSpc>
                <a:spcPct val="100000"/>
              </a:lnSpc>
              <a:spcBef>
                <a:spcPts val="0"/>
              </a:spcBef>
              <a:spcAft>
                <a:spcPts val="1200"/>
              </a:spcAft>
              <a:buNone/>
            </a:pPr>
            <a:r>
              <a:rPr lang="en-US" sz="1800" dirty="0"/>
              <a:t>Amanda was so excited at the beginning of the season. Each day last summer she and her father had gone to the field to practice, long before the workers and students were awake. Her father taught Amanda how to catch and throw, and he even taught her how to swing at a curve ball! </a:t>
            </a:r>
          </a:p>
          <a:p>
            <a:pPr marL="179388" indent="0">
              <a:lnSpc>
                <a:spcPct val="100000"/>
              </a:lnSpc>
              <a:spcBef>
                <a:spcPts val="0"/>
              </a:spcBef>
              <a:spcAft>
                <a:spcPts val="1200"/>
              </a:spcAft>
              <a:buNone/>
            </a:pPr>
            <a:r>
              <a:rPr lang="en-US" sz="1800" dirty="0"/>
              <a:t>Amanda earned her spot on the Mayville Marlins team and was seeing her hard work pay off all season. All was well until the day she tripped over her sleeping cat and twisted her ankle. Now she was in the stands, cheering her team on from the bleachers.</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718101" y="2737343"/>
            <a:ext cx="2731770" cy="215444"/>
          </a:xfrm>
          <a:prstGeom prst="rect">
            <a:avLst/>
          </a:prstGeom>
        </p:spPr>
        <p:txBody>
          <a:bodyPr wrap="square">
            <a:spAutoFit/>
          </a:bodyPr>
          <a:lstStyle/>
          <a:p>
            <a:r>
              <a:rPr lang="en-US" sz="800" dirty="0">
                <a:solidFill>
                  <a:schemeClr val="tx1">
                    <a:lumMod val="50000"/>
                    <a:lumOff val="50000"/>
                  </a:schemeClr>
                </a:solidFill>
              </a:rPr>
              <a:t>This Photo by Unknown Author is licensed under CC BY-SA</a:t>
            </a:r>
          </a:p>
        </p:txBody>
      </p:sp>
      <p:pic>
        <p:nvPicPr>
          <p:cNvPr id="3078" name="Picture 6">
            <a:extLst>
              <a:ext uri="{FF2B5EF4-FFF2-40B4-BE49-F238E27FC236}">
                <a16:creationId xmlns:a16="http://schemas.microsoft.com/office/drawing/2014/main" id="{C3B64D3B-CCE2-364B-8D46-3F481CF94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727" y="249853"/>
            <a:ext cx="3244537" cy="407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3907639" cy="37498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As the fifth inning ended Amanda grabbed her crutches and headed to the concessions for an icy tall soda. She chatted with some friends and listened for action on the field. </a:t>
            </a:r>
          </a:p>
          <a:p>
            <a:pPr marL="0" indent="0">
              <a:lnSpc>
                <a:spcPct val="100000"/>
              </a:lnSpc>
              <a:spcBef>
                <a:spcPts val="0"/>
              </a:spcBef>
              <a:spcAft>
                <a:spcPts val="1200"/>
              </a:spcAft>
              <a:buNone/>
            </a:pPr>
            <a:r>
              <a:rPr lang="en-US" sz="1800" dirty="0"/>
              <a:t>Suddenly a roar from the crowd arose. Amanda limped her way back to the bleachers and saw that the Mariners had won the game. The score was now 11 to 5.</a:t>
            </a:r>
          </a:p>
          <a:p>
            <a:pPr marL="0" indent="0">
              <a:lnSpc>
                <a:spcPct val="100000"/>
              </a:lnSpc>
              <a:spcBef>
                <a:spcPts val="0"/>
              </a:spcBef>
              <a:spcAft>
                <a:spcPts val="1200"/>
              </a:spcAft>
              <a:buNone/>
            </a:pPr>
            <a:r>
              <a:rPr lang="en-US" sz="1800" dirty="0"/>
              <a:t>How did the Mariners score 6 whole points in just two innings? Do you know how that might have happened?</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7679206" y="2907461"/>
            <a:ext cx="2741197" cy="338554"/>
          </a:xfrm>
          <a:prstGeom prst="rect">
            <a:avLst/>
          </a:prstGeom>
        </p:spPr>
        <p:txBody>
          <a:bodyPr wrap="square">
            <a:spAutoFit/>
          </a:bodyPr>
          <a:lstStyle/>
          <a:p>
            <a:r>
              <a:rPr lang="en-US" sz="800" dirty="0">
                <a:solidFill>
                  <a:schemeClr val="tx1">
                    <a:lumMod val="50000"/>
                    <a:lumOff val="50000"/>
                  </a:schemeClr>
                </a:solidFill>
                <a:hlinkClick r:id="rId5" tooltip="https://myedmondsnews.com/2017/05/prep-softball-playoffs-meadowdale-earns-state-berth-win-m-p/">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tx1">
                  <a:lumMod val="50000"/>
                  <a:lumOff val="50000"/>
                </a:schemeClr>
              </a:solidFill>
            </a:endParaRPr>
          </a:p>
          <a:p>
            <a:endParaRPr lang="en-US" sz="800" dirty="0">
              <a:solidFill>
                <a:schemeClr val="tx1">
                  <a:lumMod val="50000"/>
                  <a:lumOff val="50000"/>
                </a:schemeClr>
              </a:solidFill>
            </a:endParaRPr>
          </a:p>
        </p:txBody>
      </p:sp>
      <p:pic>
        <p:nvPicPr>
          <p:cNvPr id="2054" name="Picture 6">
            <a:extLst>
              <a:ext uri="{FF2B5EF4-FFF2-40B4-BE49-F238E27FC236}">
                <a16:creationId xmlns:a16="http://schemas.microsoft.com/office/drawing/2014/main" id="{69B51A8B-8E71-0342-AE0D-6D6DE7B9D5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8325" y="460183"/>
            <a:ext cx="1928579" cy="369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5">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5">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6">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5">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6">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6">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6">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5">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6">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5">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6">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5">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6">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Part-Part-Whole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TotalTime>
  <Words>351</Words>
  <Application>Microsoft Macintosh PowerPoint</Application>
  <PresentationFormat>On-screen Show (16:9)</PresentationFormat>
  <Paragraphs>20</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26</cp:revision>
  <dcterms:created xsi:type="dcterms:W3CDTF">2021-09-14T03:27:38Z</dcterms:created>
  <dcterms:modified xsi:type="dcterms:W3CDTF">2021-10-05T07:32:19Z</dcterms:modified>
</cp:coreProperties>
</file>