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8"/>
  </p:notesMasterIdLst>
  <p:handoutMasterIdLst>
    <p:handoutMasterId r:id="rId9"/>
  </p:handoutMasterIdLst>
  <p:sldIdLst>
    <p:sldId id="257" r:id="rId2"/>
    <p:sldId id="258" r:id="rId3"/>
    <p:sldId id="263" r:id="rId4"/>
    <p:sldId id="264" r:id="rId5"/>
    <p:sldId id="262" r:id="rId6"/>
    <p:sldId id="259" r:id="rId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B06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489"/>
    <p:restoredTop sz="96327"/>
  </p:normalViewPr>
  <p:slideViewPr>
    <p:cSldViewPr snapToGrid="0" snapToObjects="1">
      <p:cViewPr varScale="1">
        <p:scale>
          <a:sx n="146" d="100"/>
          <a:sy n="146" d="100"/>
        </p:scale>
        <p:origin x="168" y="480"/>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97" d="100"/>
          <a:sy n="97" d="100"/>
        </p:scale>
        <p:origin x="2912"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88DE1F2-B35E-B949-8139-7651F303678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AEB3EEA-4F58-7444-8D0F-035F805FCA1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49949B1-CBAF-AD4E-8DED-1E986D1278AE}" type="datetimeFigureOut">
              <a:rPr lang="en-US" smtClean="0"/>
              <a:t>10/5/21</a:t>
            </a:fld>
            <a:endParaRPr lang="en-US"/>
          </a:p>
        </p:txBody>
      </p:sp>
      <p:sp>
        <p:nvSpPr>
          <p:cNvPr id="4" name="Footer Placeholder 3">
            <a:extLst>
              <a:ext uri="{FF2B5EF4-FFF2-40B4-BE49-F238E27FC236}">
                <a16:creationId xmlns:a16="http://schemas.microsoft.com/office/drawing/2014/main" id="{0C0C8722-C225-6943-BDD9-68D12608F81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D272E42-6BFB-4740-A6A3-703D1867600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0779CA4-533B-4742-835B-6232D2ABEC9F}" type="slidenum">
              <a:rPr lang="en-US" smtClean="0"/>
              <a:t>‹#›</a:t>
            </a:fld>
            <a:endParaRPr lang="en-US"/>
          </a:p>
        </p:txBody>
      </p:sp>
    </p:spTree>
    <p:extLst>
      <p:ext uri="{BB962C8B-B14F-4D97-AF65-F5344CB8AC3E}">
        <p14:creationId xmlns:p14="http://schemas.microsoft.com/office/powerpoint/2010/main" val="12631376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E47D31-BCE7-A945-AEBE-0A2FD00599B6}" type="datetimeFigureOut">
              <a:rPr lang="en-US" smtClean="0"/>
              <a:t>10/5/21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E1345D-47CB-D84C-B43B-B5F04DEC27FF}" type="slidenum">
              <a:rPr lang="en-US" smtClean="0"/>
              <a:t>‹#›</a:t>
            </a:fld>
            <a:endParaRPr lang="en-US"/>
          </a:p>
        </p:txBody>
      </p:sp>
    </p:spTree>
    <p:extLst>
      <p:ext uri="{BB962C8B-B14F-4D97-AF65-F5344CB8AC3E}">
        <p14:creationId xmlns:p14="http://schemas.microsoft.com/office/powerpoint/2010/main" val="30022328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E1345D-47CB-D84C-B43B-B5F04DEC27FF}" type="slidenum">
              <a:rPr lang="en-US" smtClean="0"/>
              <a:t>1</a:t>
            </a:fld>
            <a:endParaRPr lang="en-US"/>
          </a:p>
        </p:txBody>
      </p:sp>
    </p:spTree>
    <p:extLst>
      <p:ext uri="{BB962C8B-B14F-4D97-AF65-F5344CB8AC3E}">
        <p14:creationId xmlns:p14="http://schemas.microsoft.com/office/powerpoint/2010/main" val="3050934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5"/>
          </p:nvPr>
        </p:nvSpPr>
        <p:spPr/>
        <p:txBody>
          <a:bodyPr/>
          <a:lstStyle/>
          <a:p>
            <a:fld id="{B7E1345D-47CB-D84C-B43B-B5F04DEC27FF}" type="slidenum">
              <a:rPr lang="en-US" smtClean="0"/>
              <a:t>2</a:t>
            </a:fld>
            <a:endParaRPr lang="en-US"/>
          </a:p>
        </p:txBody>
      </p:sp>
    </p:spTree>
    <p:extLst>
      <p:ext uri="{BB962C8B-B14F-4D97-AF65-F5344CB8AC3E}">
        <p14:creationId xmlns:p14="http://schemas.microsoft.com/office/powerpoint/2010/main" val="5854880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5"/>
          </p:nvPr>
        </p:nvSpPr>
        <p:spPr/>
        <p:txBody>
          <a:bodyPr/>
          <a:lstStyle/>
          <a:p>
            <a:fld id="{B7E1345D-47CB-D84C-B43B-B5F04DEC27FF}" type="slidenum">
              <a:rPr lang="en-US" smtClean="0"/>
              <a:t>3</a:t>
            </a:fld>
            <a:endParaRPr lang="en-US"/>
          </a:p>
        </p:txBody>
      </p:sp>
    </p:spTree>
    <p:extLst>
      <p:ext uri="{BB962C8B-B14F-4D97-AF65-F5344CB8AC3E}">
        <p14:creationId xmlns:p14="http://schemas.microsoft.com/office/powerpoint/2010/main" val="15318871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5"/>
          </p:nvPr>
        </p:nvSpPr>
        <p:spPr/>
        <p:txBody>
          <a:bodyPr/>
          <a:lstStyle/>
          <a:p>
            <a:fld id="{B7E1345D-47CB-D84C-B43B-B5F04DEC27FF}" type="slidenum">
              <a:rPr lang="en-US" smtClean="0"/>
              <a:t>4</a:t>
            </a:fld>
            <a:endParaRPr lang="en-US"/>
          </a:p>
        </p:txBody>
      </p:sp>
    </p:spTree>
    <p:extLst>
      <p:ext uri="{BB962C8B-B14F-4D97-AF65-F5344CB8AC3E}">
        <p14:creationId xmlns:p14="http://schemas.microsoft.com/office/powerpoint/2010/main" val="31321997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E1345D-47CB-D84C-B43B-B5F04DEC27FF}" type="slidenum">
              <a:rPr lang="en-US" smtClean="0"/>
              <a:t>5</a:t>
            </a:fld>
            <a:endParaRPr lang="en-US"/>
          </a:p>
        </p:txBody>
      </p:sp>
    </p:spTree>
    <p:extLst>
      <p:ext uri="{BB962C8B-B14F-4D97-AF65-F5344CB8AC3E}">
        <p14:creationId xmlns:p14="http://schemas.microsoft.com/office/powerpoint/2010/main" val="40802893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hyperlink" Target="https://creativecommons.org/licenses/by-nc-sa/4.0/" TargetMode="External"/><Relationship Id="rId5" Type="http://schemas.openxmlformats.org/officeDocument/2006/relationships/hyperlink" Target="https://www.mathematizeit.com/" TargetMode="Externa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www.mathematizeit.com/" TargetMode="External"/><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s://creativecommons.org/licenses/by-nc-sa/4.0/" TargetMode="External"/></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www.mathematizeit.com/" TargetMode="External"/><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hyperlink" Target="https://creativecommons.org/licenses/by-nc-sa/4.0/" TargetMode="Externa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hyperlink" Target="https://creativecommons.org/licenses/by-nc-sa/4.0/" TargetMode="External"/><Relationship Id="rId4" Type="http://schemas.openxmlformats.org/officeDocument/2006/relationships/hyperlink" Target="https://www.mathematizeit.com/" TargetMode="Externa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hyperlink" Target="https://creativecommons.org/licenses/by-nc-sa/4.0/" TargetMode="External"/><Relationship Id="rId4" Type="http://schemas.openxmlformats.org/officeDocument/2006/relationships/hyperlink" Target="https://www.mathematizeit.com/" TargetMode="Externa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hyperlink" Target="https://creativecommons.org/licenses/by-nc-sa/4.0/" TargetMode="External"/><Relationship Id="rId4" Type="http://schemas.openxmlformats.org/officeDocument/2006/relationships/hyperlink" Target="https://www.mathematizeit.com/" TargetMode="Externa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hyperlink" Target="https://creativecommons.org/licenses/by-nc-sa/4.0/" TargetMode="External"/><Relationship Id="rId4" Type="http://schemas.openxmlformats.org/officeDocument/2006/relationships/hyperlink" Target="https://www.mathematizeit.com/" TargetMode="Externa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hyperlink" Target="https://creativecommons.org/licenses/by-nc-sa/4.0/" TargetMode="External"/><Relationship Id="rId4" Type="http://schemas.openxmlformats.org/officeDocument/2006/relationships/hyperlink" Target="https://www.mathematizeit.com/" TargetMode="Externa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hyperlink" Target="https://creativecommons.org/licenses/by-nc-sa/4.0/" TargetMode="External"/><Relationship Id="rId4" Type="http://schemas.openxmlformats.org/officeDocument/2006/relationships/hyperlink" Target="https://www.mathematizeit.com/"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alphaModFix amt="50000"/>
            <a:lum/>
          </a:blip>
          <a:srcRect/>
          <a:stretch>
            <a:fillRect l="55000" t="-170000" r="-38000" b="-60000"/>
          </a:stretch>
        </a:blip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B2A432EE-B112-194B-8456-B08226F5069D}"/>
              </a:ext>
            </a:extLst>
          </p:cNvPr>
          <p:cNvSpPr>
            <a:spLocks noGrp="1"/>
          </p:cNvSpPr>
          <p:nvPr>
            <p:ph type="pic" sz="quarter" idx="10"/>
          </p:nvPr>
        </p:nvSpPr>
        <p:spPr>
          <a:xfrm>
            <a:off x="5548312" y="1009466"/>
            <a:ext cx="2967038" cy="2765425"/>
          </a:xfrm>
        </p:spPr>
        <p:txBody>
          <a:bodyPr/>
          <a:lstStyle>
            <a:lvl1pPr marL="0" indent="0" algn="ctr">
              <a:buNone/>
              <a:defRPr/>
            </a:lvl1pPr>
          </a:lstStyle>
          <a:p>
            <a:endParaRPr lang="en-US" dirty="0"/>
          </a:p>
        </p:txBody>
      </p:sp>
      <p:sp>
        <p:nvSpPr>
          <p:cNvPr id="6" name="Text Placeholder 5">
            <a:extLst>
              <a:ext uri="{FF2B5EF4-FFF2-40B4-BE49-F238E27FC236}">
                <a16:creationId xmlns:a16="http://schemas.microsoft.com/office/drawing/2014/main" id="{7733BFBD-CC9D-3C4A-9DBD-260E83EC6C3E}"/>
              </a:ext>
            </a:extLst>
          </p:cNvPr>
          <p:cNvSpPr>
            <a:spLocks noGrp="1"/>
          </p:cNvSpPr>
          <p:nvPr>
            <p:ph type="body" sz="quarter" idx="11"/>
          </p:nvPr>
        </p:nvSpPr>
        <p:spPr>
          <a:xfrm>
            <a:off x="588309" y="355320"/>
            <a:ext cx="3943350" cy="415925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9" name="Picture 28">
            <a:extLst>
              <a:ext uri="{FF2B5EF4-FFF2-40B4-BE49-F238E27FC236}">
                <a16:creationId xmlns:a16="http://schemas.microsoft.com/office/drawing/2014/main" id="{D1FA30CA-0386-0449-9D3B-B13063CB9778}"/>
              </a:ext>
            </a:extLst>
          </p:cNvPr>
          <p:cNvPicPr>
            <a:picLocks noChangeAspect="1"/>
          </p:cNvPicPr>
          <p:nvPr userDrawn="1"/>
        </p:nvPicPr>
        <p:blipFill>
          <a:blip r:embed="rId3"/>
          <a:stretch>
            <a:fillRect/>
          </a:stretch>
        </p:blipFill>
        <p:spPr>
          <a:xfrm>
            <a:off x="0" y="4797178"/>
            <a:ext cx="9144000" cy="361950"/>
          </a:xfrm>
          <a:prstGeom prst="rect">
            <a:avLst/>
          </a:prstGeom>
        </p:spPr>
      </p:pic>
      <p:pic>
        <p:nvPicPr>
          <p:cNvPr id="30" name="Picture 29">
            <a:extLst>
              <a:ext uri="{FF2B5EF4-FFF2-40B4-BE49-F238E27FC236}">
                <a16:creationId xmlns:a16="http://schemas.microsoft.com/office/drawing/2014/main" id="{1A7AFC3A-D64D-C04A-91C5-D6DACD7EF9C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735563" y="4361437"/>
            <a:ext cx="2408437" cy="794642"/>
          </a:xfrm>
          <a:prstGeom prst="rect">
            <a:avLst/>
          </a:prstGeom>
        </p:spPr>
      </p:pic>
      <p:sp>
        <p:nvSpPr>
          <p:cNvPr id="31" name="Rounded Rectangle 30">
            <a:hlinkClick r:id="rId5"/>
            <a:extLst>
              <a:ext uri="{FF2B5EF4-FFF2-40B4-BE49-F238E27FC236}">
                <a16:creationId xmlns:a16="http://schemas.microsoft.com/office/drawing/2014/main" id="{B44BF686-A749-7B4E-8DC2-901C7EDD6A3C}"/>
              </a:ext>
            </a:extLst>
          </p:cNvPr>
          <p:cNvSpPr/>
          <p:nvPr userDrawn="1"/>
        </p:nvSpPr>
        <p:spPr>
          <a:xfrm>
            <a:off x="636900" y="4847005"/>
            <a:ext cx="3854369" cy="2430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b="1" kern="1200" dirty="0">
                <a:solidFill>
                  <a:schemeClr val="tx1">
                    <a:lumMod val="65000"/>
                    <a:lumOff val="35000"/>
                  </a:schemeClr>
                </a:solidFill>
                <a:latin typeface="+mj-lt"/>
                <a:ea typeface="+mn-ea"/>
                <a:cs typeface="+mn-cs"/>
              </a:rPr>
              <a:t>Created by: Kimberly Morrow-Leong &amp; Sara Delano Moore</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b="1" kern="1200" dirty="0">
                <a:solidFill>
                  <a:schemeClr val="tx1">
                    <a:lumMod val="65000"/>
                    <a:lumOff val="35000"/>
                  </a:schemeClr>
                </a:solidFill>
                <a:latin typeface="+mj-lt"/>
                <a:ea typeface="+mn-ea"/>
                <a:cs typeface="+mn-cs"/>
              </a:rPr>
              <a:t>Mathematizing Story Map Templates from </a:t>
            </a:r>
            <a:r>
              <a:rPr lang="en-US" sz="900" b="1" kern="1200" dirty="0">
                <a:solidFill>
                  <a:schemeClr val="tx1">
                    <a:lumMod val="65000"/>
                    <a:lumOff val="35000"/>
                  </a:schemeClr>
                </a:solidFill>
                <a:latin typeface="+mj-lt"/>
                <a:ea typeface="+mn-ea"/>
                <a:cs typeface="+mn-cs"/>
                <a:hlinkClick r:id="rId5"/>
              </a:rPr>
              <a:t>https://www.mathematizeit.com/</a:t>
            </a:r>
            <a:r>
              <a:rPr lang="en-US" sz="900" b="1" kern="1200" dirty="0">
                <a:solidFill>
                  <a:schemeClr val="tx1">
                    <a:lumMod val="65000"/>
                    <a:lumOff val="35000"/>
                  </a:schemeClr>
                </a:solidFill>
                <a:latin typeface="+mj-lt"/>
                <a:ea typeface="+mn-ea"/>
                <a:cs typeface="+mn-cs"/>
              </a:rPr>
              <a:t>     </a:t>
            </a:r>
          </a:p>
        </p:txBody>
      </p:sp>
      <p:pic>
        <p:nvPicPr>
          <p:cNvPr id="32" name="Picture 31">
            <a:hlinkClick r:id="rId6"/>
            <a:extLst>
              <a:ext uri="{FF2B5EF4-FFF2-40B4-BE49-F238E27FC236}">
                <a16:creationId xmlns:a16="http://schemas.microsoft.com/office/drawing/2014/main" id="{52910543-8B8D-2D4F-83F5-9D361A5F1914}"/>
              </a:ext>
            </a:extLst>
          </p:cNvPr>
          <p:cNvPicPr/>
          <p:nvPr userDrawn="1"/>
        </p:nvPicPr>
        <p:blipFill>
          <a:blip r:embed="rId7">
            <a:extLst>
              <a:ext uri="{28A0092B-C50C-407E-A947-70E740481C1C}">
                <a14:useLocalDpi xmlns:a14="http://schemas.microsoft.com/office/drawing/2010/main" val="0"/>
              </a:ext>
            </a:extLst>
          </a:blip>
          <a:stretch>
            <a:fillRect/>
          </a:stretch>
        </p:blipFill>
        <p:spPr>
          <a:xfrm flipV="1">
            <a:off x="179699" y="4888767"/>
            <a:ext cx="457200" cy="159544"/>
          </a:xfrm>
          <a:prstGeom prst="rect">
            <a:avLst/>
          </a:prstGeom>
        </p:spPr>
      </p:pic>
    </p:spTree>
    <p:extLst>
      <p:ext uri="{BB962C8B-B14F-4D97-AF65-F5344CB8AC3E}">
        <p14:creationId xmlns:p14="http://schemas.microsoft.com/office/powerpoint/2010/main" val="33442207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825073"/>
          </a:xfrm>
        </p:spPr>
        <p:txBody>
          <a:bodyPr anchor="b"/>
          <a:lstStyle>
            <a:lvl1pPr>
              <a:defRPr sz="2400"/>
            </a:lvl1pPr>
          </a:lstStyle>
          <a:p>
            <a:r>
              <a:rPr lang="en-US" dirty="0"/>
              <a:t>Click to edit Master title style</a:t>
            </a:r>
          </a:p>
        </p:txBody>
      </p:sp>
      <p:sp>
        <p:nvSpPr>
          <p:cNvPr id="3" name="Content Placeholder 2"/>
          <p:cNvSpPr>
            <a:spLocks noGrp="1"/>
          </p:cNvSpPr>
          <p:nvPr>
            <p:ph idx="1"/>
          </p:nvPr>
        </p:nvSpPr>
        <p:spPr>
          <a:xfrm>
            <a:off x="3885009" y="337617"/>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266425"/>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1390752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834628"/>
          </a:xfrm>
        </p:spPr>
        <p:txBody>
          <a:bodyPr anchor="b"/>
          <a:lstStyle>
            <a:lvl1pPr>
              <a:defRPr sz="2400"/>
            </a:lvl1pPr>
          </a:lstStyle>
          <a:p>
            <a:r>
              <a:rPr lang="en-US" dirty="0"/>
              <a:t>Click to edit Master title style</a:t>
            </a:r>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628650" y="4767263"/>
            <a:ext cx="2057400" cy="273844"/>
          </a:xfrm>
          <a:prstGeom prst="rect">
            <a:avLst/>
          </a:prstGeom>
        </p:spPr>
        <p:txBody>
          <a:bodyPr/>
          <a:lstStyle/>
          <a:p>
            <a:fld id="{6BC0FBA4-3192-3C44-BB5A-2B7F3D999D04}" type="datetimeFigureOut">
              <a:rPr lang="en-US" smtClean="0"/>
              <a:t>10/5/21</a:t>
            </a:fld>
            <a:endParaRPr lang="en-US"/>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p>
            <a:fld id="{73FF9AFD-4491-974C-965F-5E58F1A890FA}" type="slidenum">
              <a:rPr lang="en-US" smtClean="0"/>
              <a:t>‹#›</a:t>
            </a:fld>
            <a:endParaRPr lang="en-US"/>
          </a:p>
        </p:txBody>
      </p:sp>
    </p:spTree>
    <p:extLst>
      <p:ext uri="{BB962C8B-B14F-4D97-AF65-F5344CB8AC3E}">
        <p14:creationId xmlns:p14="http://schemas.microsoft.com/office/powerpoint/2010/main" val="7797363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6BC0FBA4-3192-3C44-BB5A-2B7F3D999D04}" type="datetimeFigureOut">
              <a:rPr lang="en-US" smtClean="0"/>
              <a:t>10/5/21</a:t>
            </a:fld>
            <a:endParaRPr 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73FF9AFD-4491-974C-965F-5E58F1A890FA}" type="slidenum">
              <a:rPr lang="en-US" smtClean="0"/>
              <a:t>‹#›</a:t>
            </a:fld>
            <a:endParaRPr lang="en-US"/>
          </a:p>
        </p:txBody>
      </p:sp>
    </p:spTree>
    <p:extLst>
      <p:ext uri="{BB962C8B-B14F-4D97-AF65-F5344CB8AC3E}">
        <p14:creationId xmlns:p14="http://schemas.microsoft.com/office/powerpoint/2010/main" val="2563352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6BC0FBA4-3192-3C44-BB5A-2B7F3D999D04}" type="datetimeFigureOut">
              <a:rPr lang="en-US" smtClean="0"/>
              <a:t>10/5/21</a:t>
            </a:fld>
            <a:endParaRPr 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73FF9AFD-4491-974C-965F-5E58F1A890FA}" type="slidenum">
              <a:rPr lang="en-US" smtClean="0"/>
              <a:t>‹#›</a:t>
            </a:fld>
            <a:endParaRPr lang="en-US"/>
          </a:p>
        </p:txBody>
      </p:sp>
    </p:spTree>
    <p:extLst>
      <p:ext uri="{BB962C8B-B14F-4D97-AF65-F5344CB8AC3E}">
        <p14:creationId xmlns:p14="http://schemas.microsoft.com/office/powerpoint/2010/main" val="1935618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611D2E54-2A4E-494C-ACB9-F76297D5D1A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80729" y="4607154"/>
            <a:ext cx="2030506" cy="669947"/>
          </a:xfrm>
          <a:prstGeom prst="rect">
            <a:avLst/>
          </a:prstGeom>
        </p:spPr>
      </p:pic>
      <p:sp>
        <p:nvSpPr>
          <p:cNvPr id="11" name="Rounded Rectangle 10">
            <a:hlinkClick r:id="rId3"/>
            <a:extLst>
              <a:ext uri="{FF2B5EF4-FFF2-40B4-BE49-F238E27FC236}">
                <a16:creationId xmlns:a16="http://schemas.microsoft.com/office/drawing/2014/main" id="{4F52D5AA-F498-3348-A4C5-369F8407C4F1}"/>
              </a:ext>
            </a:extLst>
          </p:cNvPr>
          <p:cNvSpPr/>
          <p:nvPr userDrawn="1"/>
        </p:nvSpPr>
        <p:spPr>
          <a:xfrm>
            <a:off x="618970" y="4882865"/>
            <a:ext cx="3854369" cy="2430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800" kern="1200" dirty="0">
                <a:solidFill>
                  <a:schemeClr val="tx1">
                    <a:lumMod val="65000"/>
                    <a:lumOff val="35000"/>
                  </a:schemeClr>
                </a:solidFill>
                <a:latin typeface="+mj-lt"/>
                <a:ea typeface="+mn-ea"/>
                <a:cs typeface="+mn-cs"/>
              </a:rPr>
              <a:t>Created by: Kimberly Morrow-Leong &amp; Sara Delano Moore</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800" kern="1200" dirty="0">
                <a:solidFill>
                  <a:schemeClr val="tx1">
                    <a:lumMod val="65000"/>
                    <a:lumOff val="35000"/>
                  </a:schemeClr>
                </a:solidFill>
                <a:latin typeface="+mj-lt"/>
                <a:ea typeface="+mn-ea"/>
                <a:cs typeface="+mn-cs"/>
              </a:rPr>
              <a:t>Mathematizing Story Map Templates from </a:t>
            </a:r>
            <a:r>
              <a:rPr lang="en-US" sz="800" kern="1200" dirty="0">
                <a:solidFill>
                  <a:schemeClr val="tx1">
                    <a:lumMod val="65000"/>
                    <a:lumOff val="35000"/>
                  </a:schemeClr>
                </a:solidFill>
                <a:latin typeface="+mj-lt"/>
                <a:ea typeface="+mn-ea"/>
                <a:cs typeface="+mn-cs"/>
                <a:hlinkClick r:id="rId3"/>
              </a:rPr>
              <a:t>https://www.mathematizeit.com/</a:t>
            </a:r>
            <a:r>
              <a:rPr lang="en-US" sz="800" kern="1200" dirty="0">
                <a:solidFill>
                  <a:schemeClr val="tx1">
                    <a:lumMod val="65000"/>
                    <a:lumOff val="35000"/>
                  </a:schemeClr>
                </a:solidFill>
                <a:latin typeface="+mj-lt"/>
                <a:ea typeface="+mn-ea"/>
                <a:cs typeface="+mn-cs"/>
              </a:rPr>
              <a:t>     </a:t>
            </a:r>
          </a:p>
        </p:txBody>
      </p:sp>
      <p:pic>
        <p:nvPicPr>
          <p:cNvPr id="12" name="Picture 11">
            <a:hlinkClick r:id="rId4"/>
            <a:extLst>
              <a:ext uri="{FF2B5EF4-FFF2-40B4-BE49-F238E27FC236}">
                <a16:creationId xmlns:a16="http://schemas.microsoft.com/office/drawing/2014/main" id="{1A5B3F6C-E18F-4E44-BA2D-F0FBFE7BC95E}"/>
              </a:ext>
            </a:extLst>
          </p:cNvPr>
          <p:cNvPicPr/>
          <p:nvPr userDrawn="1"/>
        </p:nvPicPr>
        <p:blipFill>
          <a:blip r:embed="rId5">
            <a:extLst>
              <a:ext uri="{28A0092B-C50C-407E-A947-70E740481C1C}">
                <a14:useLocalDpi xmlns:a14="http://schemas.microsoft.com/office/drawing/2010/main" val="0"/>
              </a:ext>
            </a:extLst>
          </a:blip>
          <a:stretch>
            <a:fillRect/>
          </a:stretch>
        </p:blipFill>
        <p:spPr>
          <a:xfrm flipV="1">
            <a:off x="161769" y="4915662"/>
            <a:ext cx="457200" cy="159544"/>
          </a:xfrm>
          <a:prstGeom prst="rect">
            <a:avLst/>
          </a:prstGeom>
        </p:spPr>
      </p:pic>
      <p:pic>
        <p:nvPicPr>
          <p:cNvPr id="3" name="Picture 2" descr="Chart, box and whisker chart&#10;&#10;Description automatically generated">
            <a:extLst>
              <a:ext uri="{FF2B5EF4-FFF2-40B4-BE49-F238E27FC236}">
                <a16:creationId xmlns:a16="http://schemas.microsoft.com/office/drawing/2014/main" id="{D882AD4A-DC50-BA43-A1AE-187AD7369213}"/>
              </a:ext>
            </a:extLst>
          </p:cNvPr>
          <p:cNvPicPr>
            <a:picLocks noChangeAspect="1"/>
          </p:cNvPicPr>
          <p:nvPr userDrawn="1"/>
        </p:nvPicPr>
        <p:blipFill>
          <a:blip r:embed="rId6"/>
          <a:stretch>
            <a:fillRect/>
          </a:stretch>
        </p:blipFill>
        <p:spPr>
          <a:xfrm>
            <a:off x="0" y="2946"/>
            <a:ext cx="9144000" cy="5137608"/>
          </a:xfrm>
          <a:prstGeom prst="rect">
            <a:avLst/>
          </a:prstGeom>
        </p:spPr>
      </p:pic>
    </p:spTree>
    <p:extLst>
      <p:ext uri="{BB962C8B-B14F-4D97-AF65-F5344CB8AC3E}">
        <p14:creationId xmlns:p14="http://schemas.microsoft.com/office/powerpoint/2010/main" val="2101002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611D2E54-2A4E-494C-ACB9-F76297D5D1A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80729" y="4607154"/>
            <a:ext cx="2030506" cy="669947"/>
          </a:xfrm>
          <a:prstGeom prst="rect">
            <a:avLst/>
          </a:prstGeom>
        </p:spPr>
      </p:pic>
      <p:sp>
        <p:nvSpPr>
          <p:cNvPr id="11" name="Rounded Rectangle 10">
            <a:hlinkClick r:id="rId3"/>
            <a:extLst>
              <a:ext uri="{FF2B5EF4-FFF2-40B4-BE49-F238E27FC236}">
                <a16:creationId xmlns:a16="http://schemas.microsoft.com/office/drawing/2014/main" id="{4F52D5AA-F498-3348-A4C5-369F8407C4F1}"/>
              </a:ext>
            </a:extLst>
          </p:cNvPr>
          <p:cNvSpPr/>
          <p:nvPr userDrawn="1"/>
        </p:nvSpPr>
        <p:spPr>
          <a:xfrm>
            <a:off x="618970" y="4882865"/>
            <a:ext cx="3854369" cy="2430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800" kern="1200" dirty="0">
                <a:solidFill>
                  <a:schemeClr val="tx1">
                    <a:lumMod val="65000"/>
                    <a:lumOff val="35000"/>
                  </a:schemeClr>
                </a:solidFill>
                <a:latin typeface="+mj-lt"/>
                <a:ea typeface="+mn-ea"/>
                <a:cs typeface="+mn-cs"/>
              </a:rPr>
              <a:t>Created by: Kimberly Morrow-Leong &amp; Sara Delano Moore</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800" kern="1200" dirty="0">
                <a:solidFill>
                  <a:schemeClr val="tx1">
                    <a:lumMod val="65000"/>
                    <a:lumOff val="35000"/>
                  </a:schemeClr>
                </a:solidFill>
                <a:latin typeface="+mj-lt"/>
                <a:ea typeface="+mn-ea"/>
                <a:cs typeface="+mn-cs"/>
              </a:rPr>
              <a:t>Mathematizing Story Map Templates from </a:t>
            </a:r>
            <a:r>
              <a:rPr lang="en-US" sz="800" kern="1200" dirty="0">
                <a:solidFill>
                  <a:schemeClr val="tx1">
                    <a:lumMod val="65000"/>
                    <a:lumOff val="35000"/>
                  </a:schemeClr>
                </a:solidFill>
                <a:latin typeface="+mj-lt"/>
                <a:ea typeface="+mn-ea"/>
                <a:cs typeface="+mn-cs"/>
                <a:hlinkClick r:id="rId3"/>
              </a:rPr>
              <a:t>https://www.mathematizeit.com/</a:t>
            </a:r>
            <a:r>
              <a:rPr lang="en-US" sz="800" kern="1200" dirty="0">
                <a:solidFill>
                  <a:schemeClr val="tx1">
                    <a:lumMod val="65000"/>
                    <a:lumOff val="35000"/>
                  </a:schemeClr>
                </a:solidFill>
                <a:latin typeface="+mj-lt"/>
                <a:ea typeface="+mn-ea"/>
                <a:cs typeface="+mn-cs"/>
              </a:rPr>
              <a:t>     </a:t>
            </a:r>
          </a:p>
        </p:txBody>
      </p:sp>
      <p:pic>
        <p:nvPicPr>
          <p:cNvPr id="12" name="Picture 11">
            <a:hlinkClick r:id="rId4"/>
            <a:extLst>
              <a:ext uri="{FF2B5EF4-FFF2-40B4-BE49-F238E27FC236}">
                <a16:creationId xmlns:a16="http://schemas.microsoft.com/office/drawing/2014/main" id="{1A5B3F6C-E18F-4E44-BA2D-F0FBFE7BC95E}"/>
              </a:ext>
            </a:extLst>
          </p:cNvPr>
          <p:cNvPicPr/>
          <p:nvPr userDrawn="1"/>
        </p:nvPicPr>
        <p:blipFill>
          <a:blip r:embed="rId5">
            <a:extLst>
              <a:ext uri="{28A0092B-C50C-407E-A947-70E740481C1C}">
                <a14:useLocalDpi xmlns:a14="http://schemas.microsoft.com/office/drawing/2010/main" val="0"/>
              </a:ext>
            </a:extLst>
          </a:blip>
          <a:stretch>
            <a:fillRect/>
          </a:stretch>
        </p:blipFill>
        <p:spPr>
          <a:xfrm flipV="1">
            <a:off x="161769" y="4915662"/>
            <a:ext cx="457200" cy="159544"/>
          </a:xfrm>
          <a:prstGeom prst="rect">
            <a:avLst/>
          </a:prstGeom>
        </p:spPr>
      </p:pic>
      <p:pic>
        <p:nvPicPr>
          <p:cNvPr id="6" name="Picture 5" descr="Shape, circle&#10;&#10;Description automatically generated">
            <a:extLst>
              <a:ext uri="{FF2B5EF4-FFF2-40B4-BE49-F238E27FC236}">
                <a16:creationId xmlns:a16="http://schemas.microsoft.com/office/drawing/2014/main" id="{7974EF8D-8427-7947-B9AE-6AC5DC4CB2A3}"/>
              </a:ext>
            </a:extLst>
          </p:cNvPr>
          <p:cNvPicPr>
            <a:picLocks noChangeAspect="1"/>
          </p:cNvPicPr>
          <p:nvPr userDrawn="1"/>
        </p:nvPicPr>
        <p:blipFill>
          <a:blip r:embed="rId6"/>
          <a:stretch>
            <a:fillRect/>
          </a:stretch>
        </p:blipFill>
        <p:spPr>
          <a:xfrm>
            <a:off x="13147" y="0"/>
            <a:ext cx="9117706" cy="5143500"/>
          </a:xfrm>
          <a:prstGeom prst="rect">
            <a:avLst/>
          </a:prstGeom>
        </p:spPr>
      </p:pic>
      <p:sp>
        <p:nvSpPr>
          <p:cNvPr id="2" name="Rectangle 1">
            <a:extLst>
              <a:ext uri="{FF2B5EF4-FFF2-40B4-BE49-F238E27FC236}">
                <a16:creationId xmlns:a16="http://schemas.microsoft.com/office/drawing/2014/main" id="{C0896CBA-70FB-FF43-8F7F-C2EA2037F905}"/>
              </a:ext>
            </a:extLst>
          </p:cNvPr>
          <p:cNvSpPr/>
          <p:nvPr userDrawn="1"/>
        </p:nvSpPr>
        <p:spPr>
          <a:xfrm>
            <a:off x="4473339" y="871268"/>
            <a:ext cx="1892955" cy="38042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69999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normAutofit/>
          </a:bodyPr>
          <a:lstStyle>
            <a:lvl1pPr algn="ctr">
              <a:defRPr sz="36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7" name="Picture 6">
            <a:extLst>
              <a:ext uri="{FF2B5EF4-FFF2-40B4-BE49-F238E27FC236}">
                <a16:creationId xmlns:a16="http://schemas.microsoft.com/office/drawing/2014/main" id="{C8F2B8EB-7718-0E4C-9A65-A1AF1E6AADC4}"/>
              </a:ext>
            </a:extLst>
          </p:cNvPr>
          <p:cNvPicPr>
            <a:picLocks noChangeAspect="1"/>
          </p:cNvPicPr>
          <p:nvPr userDrawn="1"/>
        </p:nvPicPr>
        <p:blipFill>
          <a:blip r:embed="rId2"/>
          <a:stretch>
            <a:fillRect/>
          </a:stretch>
        </p:blipFill>
        <p:spPr>
          <a:xfrm>
            <a:off x="0" y="4797178"/>
            <a:ext cx="9144000" cy="361950"/>
          </a:xfrm>
          <a:prstGeom prst="rect">
            <a:avLst/>
          </a:prstGeom>
        </p:spPr>
      </p:pic>
      <p:pic>
        <p:nvPicPr>
          <p:cNvPr id="8" name="Picture 7">
            <a:extLst>
              <a:ext uri="{FF2B5EF4-FFF2-40B4-BE49-F238E27FC236}">
                <a16:creationId xmlns:a16="http://schemas.microsoft.com/office/drawing/2014/main" id="{1E327B3A-3039-0745-A0B5-E169CB7ECD7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35563" y="4361437"/>
            <a:ext cx="2408437" cy="794642"/>
          </a:xfrm>
          <a:prstGeom prst="rect">
            <a:avLst/>
          </a:prstGeom>
        </p:spPr>
      </p:pic>
      <p:sp>
        <p:nvSpPr>
          <p:cNvPr id="9" name="Rounded Rectangle 8">
            <a:hlinkClick r:id="rId4"/>
            <a:extLst>
              <a:ext uri="{FF2B5EF4-FFF2-40B4-BE49-F238E27FC236}">
                <a16:creationId xmlns:a16="http://schemas.microsoft.com/office/drawing/2014/main" id="{ABF6212E-C70B-8A4E-B231-7C97A0527C7F}"/>
              </a:ext>
            </a:extLst>
          </p:cNvPr>
          <p:cNvSpPr/>
          <p:nvPr userDrawn="1"/>
        </p:nvSpPr>
        <p:spPr>
          <a:xfrm>
            <a:off x="636900" y="4847005"/>
            <a:ext cx="3854369" cy="2430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lumMod val="65000"/>
                    <a:lumOff val="35000"/>
                  </a:schemeClr>
                </a:solidFill>
                <a:latin typeface="+mj-lt"/>
                <a:ea typeface="+mn-ea"/>
                <a:cs typeface="+mn-cs"/>
              </a:rPr>
              <a:t>Created by: Kimberly Morrow-Leong &amp; Sara Delano Moore</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lumMod val="65000"/>
                    <a:lumOff val="35000"/>
                  </a:schemeClr>
                </a:solidFill>
                <a:latin typeface="+mj-lt"/>
                <a:ea typeface="+mn-ea"/>
                <a:cs typeface="+mn-cs"/>
              </a:rPr>
              <a:t>Mathematizing Story Map Templates from </a:t>
            </a:r>
            <a:r>
              <a:rPr lang="en-US" sz="900" kern="1200" dirty="0">
                <a:solidFill>
                  <a:schemeClr val="tx1">
                    <a:lumMod val="65000"/>
                    <a:lumOff val="35000"/>
                  </a:schemeClr>
                </a:solidFill>
                <a:latin typeface="+mj-lt"/>
                <a:ea typeface="+mn-ea"/>
                <a:cs typeface="+mn-cs"/>
                <a:hlinkClick r:id="rId4"/>
              </a:rPr>
              <a:t>https://www.mathematizeit.com/</a:t>
            </a:r>
            <a:r>
              <a:rPr lang="en-US" sz="900" kern="1200" dirty="0">
                <a:solidFill>
                  <a:schemeClr val="tx1">
                    <a:lumMod val="65000"/>
                    <a:lumOff val="35000"/>
                  </a:schemeClr>
                </a:solidFill>
                <a:latin typeface="+mj-lt"/>
                <a:ea typeface="+mn-ea"/>
                <a:cs typeface="+mn-cs"/>
              </a:rPr>
              <a:t>     </a:t>
            </a:r>
          </a:p>
        </p:txBody>
      </p:sp>
      <p:pic>
        <p:nvPicPr>
          <p:cNvPr id="10" name="Picture 9">
            <a:hlinkClick r:id="rId5"/>
            <a:extLst>
              <a:ext uri="{FF2B5EF4-FFF2-40B4-BE49-F238E27FC236}">
                <a16:creationId xmlns:a16="http://schemas.microsoft.com/office/drawing/2014/main" id="{19F8CC92-AE78-B14C-BF2F-9046CB24F0A3}"/>
              </a:ext>
            </a:extLst>
          </p:cNvPr>
          <p:cNvPicPr/>
          <p:nvPr userDrawn="1"/>
        </p:nvPicPr>
        <p:blipFill>
          <a:blip r:embed="rId6">
            <a:extLst>
              <a:ext uri="{28A0092B-C50C-407E-A947-70E740481C1C}">
                <a14:useLocalDpi xmlns:a14="http://schemas.microsoft.com/office/drawing/2010/main" val="0"/>
              </a:ext>
            </a:extLst>
          </a:blip>
          <a:stretch>
            <a:fillRect/>
          </a:stretch>
        </p:blipFill>
        <p:spPr>
          <a:xfrm flipV="1">
            <a:off x="179699" y="4888767"/>
            <a:ext cx="457200" cy="159544"/>
          </a:xfrm>
          <a:prstGeom prst="rect">
            <a:avLst/>
          </a:prstGeom>
        </p:spPr>
      </p:pic>
    </p:spTree>
    <p:extLst>
      <p:ext uri="{BB962C8B-B14F-4D97-AF65-F5344CB8AC3E}">
        <p14:creationId xmlns:p14="http://schemas.microsoft.com/office/powerpoint/2010/main" val="594406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a:extLst>
              <a:ext uri="{FF2B5EF4-FFF2-40B4-BE49-F238E27FC236}">
                <a16:creationId xmlns:a16="http://schemas.microsoft.com/office/drawing/2014/main" id="{2A01AFDD-5DB1-E746-B8CD-CE2F3D631F00}"/>
              </a:ext>
            </a:extLst>
          </p:cNvPr>
          <p:cNvPicPr>
            <a:picLocks noChangeAspect="1"/>
          </p:cNvPicPr>
          <p:nvPr userDrawn="1"/>
        </p:nvPicPr>
        <p:blipFill>
          <a:blip r:embed="rId2"/>
          <a:stretch>
            <a:fillRect/>
          </a:stretch>
        </p:blipFill>
        <p:spPr>
          <a:xfrm>
            <a:off x="0" y="4797178"/>
            <a:ext cx="9144000" cy="361950"/>
          </a:xfrm>
          <a:prstGeom prst="rect">
            <a:avLst/>
          </a:prstGeom>
        </p:spPr>
      </p:pic>
      <p:pic>
        <p:nvPicPr>
          <p:cNvPr id="8" name="Picture 7">
            <a:extLst>
              <a:ext uri="{FF2B5EF4-FFF2-40B4-BE49-F238E27FC236}">
                <a16:creationId xmlns:a16="http://schemas.microsoft.com/office/drawing/2014/main" id="{0199D3DA-8ED3-8844-8C4A-74C88BF06B5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35563" y="4361437"/>
            <a:ext cx="2408437" cy="794642"/>
          </a:xfrm>
          <a:prstGeom prst="rect">
            <a:avLst/>
          </a:prstGeom>
        </p:spPr>
      </p:pic>
      <p:sp>
        <p:nvSpPr>
          <p:cNvPr id="9" name="Rounded Rectangle 8">
            <a:hlinkClick r:id="rId4"/>
            <a:extLst>
              <a:ext uri="{FF2B5EF4-FFF2-40B4-BE49-F238E27FC236}">
                <a16:creationId xmlns:a16="http://schemas.microsoft.com/office/drawing/2014/main" id="{C93AA9DB-037D-174D-9319-F1A5630ACA3E}"/>
              </a:ext>
            </a:extLst>
          </p:cNvPr>
          <p:cNvSpPr/>
          <p:nvPr userDrawn="1"/>
        </p:nvSpPr>
        <p:spPr>
          <a:xfrm>
            <a:off x="636900" y="4847005"/>
            <a:ext cx="3854369" cy="2430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lumMod val="65000"/>
                    <a:lumOff val="35000"/>
                  </a:schemeClr>
                </a:solidFill>
                <a:latin typeface="+mj-lt"/>
                <a:ea typeface="+mn-ea"/>
                <a:cs typeface="+mn-cs"/>
              </a:rPr>
              <a:t>Created by: Kimberly Morrow-Leong &amp; Sara Delano Moore</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lumMod val="65000"/>
                    <a:lumOff val="35000"/>
                  </a:schemeClr>
                </a:solidFill>
                <a:latin typeface="+mj-lt"/>
                <a:ea typeface="+mn-ea"/>
                <a:cs typeface="+mn-cs"/>
              </a:rPr>
              <a:t>Mathematizing Story Map Templates from </a:t>
            </a:r>
            <a:r>
              <a:rPr lang="en-US" sz="900" kern="1200" dirty="0">
                <a:solidFill>
                  <a:schemeClr val="tx1">
                    <a:lumMod val="65000"/>
                    <a:lumOff val="35000"/>
                  </a:schemeClr>
                </a:solidFill>
                <a:latin typeface="+mj-lt"/>
                <a:ea typeface="+mn-ea"/>
                <a:cs typeface="+mn-cs"/>
                <a:hlinkClick r:id="rId4"/>
              </a:rPr>
              <a:t>https://www.mathematizeit.com/</a:t>
            </a:r>
            <a:r>
              <a:rPr lang="en-US" sz="900" kern="1200" dirty="0">
                <a:solidFill>
                  <a:schemeClr val="tx1">
                    <a:lumMod val="65000"/>
                    <a:lumOff val="35000"/>
                  </a:schemeClr>
                </a:solidFill>
                <a:latin typeface="+mj-lt"/>
                <a:ea typeface="+mn-ea"/>
                <a:cs typeface="+mn-cs"/>
              </a:rPr>
              <a:t>     </a:t>
            </a:r>
            <a:endParaRPr lang="en-US" sz="825" kern="1200" dirty="0">
              <a:solidFill>
                <a:schemeClr val="tx1">
                  <a:lumMod val="65000"/>
                  <a:lumOff val="35000"/>
                </a:schemeClr>
              </a:solidFill>
              <a:latin typeface="+mj-lt"/>
              <a:ea typeface="+mn-ea"/>
              <a:cs typeface="+mn-cs"/>
            </a:endParaRPr>
          </a:p>
        </p:txBody>
      </p:sp>
      <p:pic>
        <p:nvPicPr>
          <p:cNvPr id="10" name="Picture 9">
            <a:hlinkClick r:id="rId5"/>
            <a:extLst>
              <a:ext uri="{FF2B5EF4-FFF2-40B4-BE49-F238E27FC236}">
                <a16:creationId xmlns:a16="http://schemas.microsoft.com/office/drawing/2014/main" id="{5D50818C-5993-C049-A99D-008E81321AAF}"/>
              </a:ext>
            </a:extLst>
          </p:cNvPr>
          <p:cNvPicPr/>
          <p:nvPr userDrawn="1"/>
        </p:nvPicPr>
        <p:blipFill>
          <a:blip r:embed="rId6">
            <a:extLst>
              <a:ext uri="{28A0092B-C50C-407E-A947-70E740481C1C}">
                <a14:useLocalDpi xmlns:a14="http://schemas.microsoft.com/office/drawing/2010/main" val="0"/>
              </a:ext>
            </a:extLst>
          </a:blip>
          <a:stretch>
            <a:fillRect/>
          </a:stretch>
        </p:blipFill>
        <p:spPr>
          <a:xfrm flipV="1">
            <a:off x="179699" y="4888767"/>
            <a:ext cx="457200" cy="159544"/>
          </a:xfrm>
          <a:prstGeom prst="rect">
            <a:avLst/>
          </a:prstGeom>
        </p:spPr>
      </p:pic>
    </p:spTree>
    <p:extLst>
      <p:ext uri="{BB962C8B-B14F-4D97-AF65-F5344CB8AC3E}">
        <p14:creationId xmlns:p14="http://schemas.microsoft.com/office/powerpoint/2010/main" val="2402392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790528"/>
            <a:ext cx="7886700" cy="2139553"/>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623888" y="2950322"/>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pic>
        <p:nvPicPr>
          <p:cNvPr id="7" name="Picture 6">
            <a:extLst>
              <a:ext uri="{FF2B5EF4-FFF2-40B4-BE49-F238E27FC236}">
                <a16:creationId xmlns:a16="http://schemas.microsoft.com/office/drawing/2014/main" id="{6F7B0715-CBD4-8347-9182-CD2D3EDD93D0}"/>
              </a:ext>
            </a:extLst>
          </p:cNvPr>
          <p:cNvPicPr>
            <a:picLocks noChangeAspect="1"/>
          </p:cNvPicPr>
          <p:nvPr userDrawn="1"/>
        </p:nvPicPr>
        <p:blipFill>
          <a:blip r:embed="rId2"/>
          <a:stretch>
            <a:fillRect/>
          </a:stretch>
        </p:blipFill>
        <p:spPr>
          <a:xfrm>
            <a:off x="0" y="4797178"/>
            <a:ext cx="9144000" cy="361950"/>
          </a:xfrm>
          <a:prstGeom prst="rect">
            <a:avLst/>
          </a:prstGeom>
        </p:spPr>
      </p:pic>
      <p:pic>
        <p:nvPicPr>
          <p:cNvPr id="8" name="Picture 7">
            <a:extLst>
              <a:ext uri="{FF2B5EF4-FFF2-40B4-BE49-F238E27FC236}">
                <a16:creationId xmlns:a16="http://schemas.microsoft.com/office/drawing/2014/main" id="{8F33D65A-33D5-8643-9B45-ED937FFBFB9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35563" y="4361437"/>
            <a:ext cx="2408437" cy="794642"/>
          </a:xfrm>
          <a:prstGeom prst="rect">
            <a:avLst/>
          </a:prstGeom>
        </p:spPr>
      </p:pic>
      <p:sp>
        <p:nvSpPr>
          <p:cNvPr id="9" name="Rounded Rectangle 8">
            <a:hlinkClick r:id="rId4"/>
            <a:extLst>
              <a:ext uri="{FF2B5EF4-FFF2-40B4-BE49-F238E27FC236}">
                <a16:creationId xmlns:a16="http://schemas.microsoft.com/office/drawing/2014/main" id="{016DAA65-0A15-F84E-BC9A-9BA35622F173}"/>
              </a:ext>
            </a:extLst>
          </p:cNvPr>
          <p:cNvSpPr/>
          <p:nvPr userDrawn="1"/>
        </p:nvSpPr>
        <p:spPr>
          <a:xfrm>
            <a:off x="636900" y="4847005"/>
            <a:ext cx="3854369" cy="2430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lumMod val="65000"/>
                    <a:lumOff val="35000"/>
                  </a:schemeClr>
                </a:solidFill>
                <a:latin typeface="+mj-lt"/>
                <a:ea typeface="+mn-ea"/>
                <a:cs typeface="+mn-cs"/>
              </a:rPr>
              <a:t>Created by: Kimberly Morrow-Leong &amp; Sara Delano Moore</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lumMod val="65000"/>
                    <a:lumOff val="35000"/>
                  </a:schemeClr>
                </a:solidFill>
                <a:latin typeface="+mj-lt"/>
                <a:ea typeface="+mn-ea"/>
                <a:cs typeface="+mn-cs"/>
              </a:rPr>
              <a:t>Mathematizing Story Map Templates from </a:t>
            </a:r>
            <a:r>
              <a:rPr lang="en-US" sz="900" kern="1200" dirty="0">
                <a:solidFill>
                  <a:schemeClr val="tx1">
                    <a:lumMod val="65000"/>
                    <a:lumOff val="35000"/>
                  </a:schemeClr>
                </a:solidFill>
                <a:latin typeface="+mj-lt"/>
                <a:ea typeface="+mn-ea"/>
                <a:cs typeface="+mn-cs"/>
                <a:hlinkClick r:id="rId4"/>
              </a:rPr>
              <a:t>https://www.mathematizeit.com/</a:t>
            </a:r>
            <a:r>
              <a:rPr lang="en-US" sz="900" kern="1200" dirty="0">
                <a:solidFill>
                  <a:schemeClr val="tx1">
                    <a:lumMod val="65000"/>
                    <a:lumOff val="35000"/>
                  </a:schemeClr>
                </a:solidFill>
                <a:latin typeface="+mj-lt"/>
                <a:ea typeface="+mn-ea"/>
                <a:cs typeface="+mn-cs"/>
              </a:rPr>
              <a:t>     </a:t>
            </a:r>
          </a:p>
        </p:txBody>
      </p:sp>
      <p:pic>
        <p:nvPicPr>
          <p:cNvPr id="10" name="Picture 9">
            <a:hlinkClick r:id="rId5"/>
            <a:extLst>
              <a:ext uri="{FF2B5EF4-FFF2-40B4-BE49-F238E27FC236}">
                <a16:creationId xmlns:a16="http://schemas.microsoft.com/office/drawing/2014/main" id="{28E81042-798F-8948-ACD5-06336D4B482C}"/>
              </a:ext>
            </a:extLst>
          </p:cNvPr>
          <p:cNvPicPr/>
          <p:nvPr userDrawn="1"/>
        </p:nvPicPr>
        <p:blipFill>
          <a:blip r:embed="rId6">
            <a:extLst>
              <a:ext uri="{28A0092B-C50C-407E-A947-70E740481C1C}">
                <a14:useLocalDpi xmlns:a14="http://schemas.microsoft.com/office/drawing/2010/main" val="0"/>
              </a:ext>
            </a:extLst>
          </a:blip>
          <a:stretch>
            <a:fillRect/>
          </a:stretch>
        </p:blipFill>
        <p:spPr>
          <a:xfrm flipV="1">
            <a:off x="179699" y="4888767"/>
            <a:ext cx="457200" cy="159544"/>
          </a:xfrm>
          <a:prstGeom prst="rect">
            <a:avLst/>
          </a:prstGeom>
        </p:spPr>
      </p:pic>
    </p:spTree>
    <p:extLst>
      <p:ext uri="{BB962C8B-B14F-4D97-AF65-F5344CB8AC3E}">
        <p14:creationId xmlns:p14="http://schemas.microsoft.com/office/powerpoint/2010/main" val="1934240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060397"/>
            <a:ext cx="3886200" cy="31274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060397"/>
            <a:ext cx="3886200" cy="31274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a:extLst>
              <a:ext uri="{FF2B5EF4-FFF2-40B4-BE49-F238E27FC236}">
                <a16:creationId xmlns:a16="http://schemas.microsoft.com/office/drawing/2014/main" id="{848F06FE-2E21-1E47-882E-764A1D38C546}"/>
              </a:ext>
            </a:extLst>
          </p:cNvPr>
          <p:cNvPicPr>
            <a:picLocks noChangeAspect="1"/>
          </p:cNvPicPr>
          <p:nvPr userDrawn="1"/>
        </p:nvPicPr>
        <p:blipFill>
          <a:blip r:embed="rId2"/>
          <a:stretch>
            <a:fillRect/>
          </a:stretch>
        </p:blipFill>
        <p:spPr>
          <a:xfrm>
            <a:off x="0" y="4797178"/>
            <a:ext cx="9144000" cy="361950"/>
          </a:xfrm>
          <a:prstGeom prst="rect">
            <a:avLst/>
          </a:prstGeom>
        </p:spPr>
      </p:pic>
      <p:pic>
        <p:nvPicPr>
          <p:cNvPr id="9" name="Picture 8">
            <a:extLst>
              <a:ext uri="{FF2B5EF4-FFF2-40B4-BE49-F238E27FC236}">
                <a16:creationId xmlns:a16="http://schemas.microsoft.com/office/drawing/2014/main" id="{118CB171-E923-F442-84A1-A7C2AFCA789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35563" y="4361437"/>
            <a:ext cx="2408437" cy="794642"/>
          </a:xfrm>
          <a:prstGeom prst="rect">
            <a:avLst/>
          </a:prstGeom>
        </p:spPr>
      </p:pic>
      <p:sp>
        <p:nvSpPr>
          <p:cNvPr id="10" name="Rounded Rectangle 9">
            <a:hlinkClick r:id="rId4"/>
            <a:extLst>
              <a:ext uri="{FF2B5EF4-FFF2-40B4-BE49-F238E27FC236}">
                <a16:creationId xmlns:a16="http://schemas.microsoft.com/office/drawing/2014/main" id="{8BA7E939-4F70-1041-B3FD-6AF7AA5C59F3}"/>
              </a:ext>
            </a:extLst>
          </p:cNvPr>
          <p:cNvSpPr/>
          <p:nvPr userDrawn="1"/>
        </p:nvSpPr>
        <p:spPr>
          <a:xfrm>
            <a:off x="636900" y="4847005"/>
            <a:ext cx="3854369" cy="2430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lumMod val="65000"/>
                    <a:lumOff val="35000"/>
                  </a:schemeClr>
                </a:solidFill>
                <a:latin typeface="+mj-lt"/>
                <a:ea typeface="+mn-ea"/>
                <a:cs typeface="+mn-cs"/>
              </a:rPr>
              <a:t>Created by: Kimberly Morrow-Leong &amp; Sara Delano Moore</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lumMod val="65000"/>
                    <a:lumOff val="35000"/>
                  </a:schemeClr>
                </a:solidFill>
                <a:latin typeface="+mj-lt"/>
                <a:ea typeface="+mn-ea"/>
                <a:cs typeface="+mn-cs"/>
              </a:rPr>
              <a:t>Mathematizing Story Map Templates from </a:t>
            </a:r>
            <a:r>
              <a:rPr lang="en-US" sz="900" kern="1200" dirty="0">
                <a:solidFill>
                  <a:schemeClr val="tx1">
                    <a:lumMod val="65000"/>
                    <a:lumOff val="35000"/>
                  </a:schemeClr>
                </a:solidFill>
                <a:latin typeface="+mj-lt"/>
                <a:ea typeface="+mn-ea"/>
                <a:cs typeface="+mn-cs"/>
                <a:hlinkClick r:id="rId4"/>
              </a:rPr>
              <a:t>https://www.mathematizeit.com/</a:t>
            </a:r>
            <a:r>
              <a:rPr lang="en-US" sz="900" kern="1200" dirty="0">
                <a:solidFill>
                  <a:schemeClr val="tx1">
                    <a:lumMod val="65000"/>
                    <a:lumOff val="35000"/>
                  </a:schemeClr>
                </a:solidFill>
                <a:latin typeface="+mj-lt"/>
                <a:ea typeface="+mn-ea"/>
                <a:cs typeface="+mn-cs"/>
              </a:rPr>
              <a:t>     </a:t>
            </a:r>
          </a:p>
        </p:txBody>
      </p:sp>
      <p:pic>
        <p:nvPicPr>
          <p:cNvPr id="11" name="Picture 10">
            <a:hlinkClick r:id="rId5"/>
            <a:extLst>
              <a:ext uri="{FF2B5EF4-FFF2-40B4-BE49-F238E27FC236}">
                <a16:creationId xmlns:a16="http://schemas.microsoft.com/office/drawing/2014/main" id="{195350BF-2958-BA44-9375-8C81060676AB}"/>
              </a:ext>
            </a:extLst>
          </p:cNvPr>
          <p:cNvPicPr/>
          <p:nvPr userDrawn="1"/>
        </p:nvPicPr>
        <p:blipFill>
          <a:blip r:embed="rId6">
            <a:extLst>
              <a:ext uri="{28A0092B-C50C-407E-A947-70E740481C1C}">
                <a14:useLocalDpi xmlns:a14="http://schemas.microsoft.com/office/drawing/2010/main" val="0"/>
              </a:ext>
            </a:extLst>
          </a:blip>
          <a:stretch>
            <a:fillRect/>
          </a:stretch>
        </p:blipFill>
        <p:spPr>
          <a:xfrm flipV="1">
            <a:off x="179699" y="4888767"/>
            <a:ext cx="457200" cy="159544"/>
          </a:xfrm>
          <a:prstGeom prst="rect">
            <a:avLst/>
          </a:prstGeom>
        </p:spPr>
      </p:pic>
    </p:spTree>
    <p:extLst>
      <p:ext uri="{BB962C8B-B14F-4D97-AF65-F5344CB8AC3E}">
        <p14:creationId xmlns:p14="http://schemas.microsoft.com/office/powerpoint/2010/main" val="3878594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061087"/>
            <a:ext cx="3868340" cy="437300"/>
          </a:xfrm>
        </p:spPr>
        <p:txBody>
          <a:bodyPr anchor="b"/>
          <a:lstStyle>
            <a:lvl1pPr marL="0" indent="0">
              <a:buNone/>
              <a:defRPr sz="1800" b="0" spc="-150" baseline="0">
                <a:latin typeface="JOSEFIN SANS REGULAR ROMAN" pitchFamily="2" charset="77"/>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5" name="Text Placeholder 4"/>
          <p:cNvSpPr>
            <a:spLocks noGrp="1"/>
          </p:cNvSpPr>
          <p:nvPr>
            <p:ph type="body" sz="quarter" idx="3"/>
          </p:nvPr>
        </p:nvSpPr>
        <p:spPr>
          <a:xfrm>
            <a:off x="4629150" y="1061087"/>
            <a:ext cx="3887391" cy="437300"/>
          </a:xfrm>
        </p:spPr>
        <p:txBody>
          <a:bodyPr anchor="b"/>
          <a:lstStyle>
            <a:lvl1pPr marL="0" indent="0">
              <a:buNone/>
              <a:defRPr sz="1800" b="0" spc="-150" baseline="0">
                <a:latin typeface="JOSEFIN SANS REGULAR ROMAN" pitchFamily="2" charset="77"/>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0" name="Title 1">
            <a:extLst>
              <a:ext uri="{FF2B5EF4-FFF2-40B4-BE49-F238E27FC236}">
                <a16:creationId xmlns:a16="http://schemas.microsoft.com/office/drawing/2014/main" id="{A518C9BF-66EA-B147-B879-B189DA3723F2}"/>
              </a:ext>
            </a:extLst>
          </p:cNvPr>
          <p:cNvSpPr>
            <a:spLocks noGrp="1"/>
          </p:cNvSpPr>
          <p:nvPr>
            <p:ph type="title"/>
          </p:nvPr>
        </p:nvSpPr>
        <p:spPr>
          <a:xfrm>
            <a:off x="628650" y="273844"/>
            <a:ext cx="7886700" cy="686660"/>
          </a:xfrm>
        </p:spPr>
        <p:txBody>
          <a:bodyPr/>
          <a:lstStyle/>
          <a:p>
            <a:r>
              <a:rPr lang="en-US"/>
              <a:t>Click to edit Master title style</a:t>
            </a:r>
            <a:endParaRPr lang="en-US" dirty="0"/>
          </a:p>
        </p:txBody>
      </p:sp>
      <p:sp>
        <p:nvSpPr>
          <p:cNvPr id="11" name="Content Placeholder 2">
            <a:extLst>
              <a:ext uri="{FF2B5EF4-FFF2-40B4-BE49-F238E27FC236}">
                <a16:creationId xmlns:a16="http://schemas.microsoft.com/office/drawing/2014/main" id="{3FC1E1D2-9AB5-E84F-A5A4-808861153FF6}"/>
              </a:ext>
            </a:extLst>
          </p:cNvPr>
          <p:cNvSpPr>
            <a:spLocks noGrp="1"/>
          </p:cNvSpPr>
          <p:nvPr>
            <p:ph sz="half" idx="10"/>
          </p:nvPr>
        </p:nvSpPr>
        <p:spPr>
          <a:xfrm>
            <a:off x="628650" y="1598970"/>
            <a:ext cx="3886200" cy="2650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a:extLst>
              <a:ext uri="{FF2B5EF4-FFF2-40B4-BE49-F238E27FC236}">
                <a16:creationId xmlns:a16="http://schemas.microsoft.com/office/drawing/2014/main" id="{06AB4BF9-473D-124A-BB31-80C2BAD4FA83}"/>
              </a:ext>
            </a:extLst>
          </p:cNvPr>
          <p:cNvSpPr>
            <a:spLocks noGrp="1"/>
          </p:cNvSpPr>
          <p:nvPr>
            <p:ph sz="half" idx="2"/>
          </p:nvPr>
        </p:nvSpPr>
        <p:spPr>
          <a:xfrm>
            <a:off x="4629150" y="1598970"/>
            <a:ext cx="3886200" cy="2650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3" name="Picture 12">
            <a:extLst>
              <a:ext uri="{FF2B5EF4-FFF2-40B4-BE49-F238E27FC236}">
                <a16:creationId xmlns:a16="http://schemas.microsoft.com/office/drawing/2014/main" id="{95442535-0C13-1249-AEA9-5FDFA7920E2A}"/>
              </a:ext>
            </a:extLst>
          </p:cNvPr>
          <p:cNvPicPr>
            <a:picLocks noChangeAspect="1"/>
          </p:cNvPicPr>
          <p:nvPr userDrawn="1"/>
        </p:nvPicPr>
        <p:blipFill>
          <a:blip r:embed="rId2"/>
          <a:stretch>
            <a:fillRect/>
          </a:stretch>
        </p:blipFill>
        <p:spPr>
          <a:xfrm>
            <a:off x="0" y="4797178"/>
            <a:ext cx="9144000" cy="361950"/>
          </a:xfrm>
          <a:prstGeom prst="rect">
            <a:avLst/>
          </a:prstGeom>
        </p:spPr>
      </p:pic>
      <p:pic>
        <p:nvPicPr>
          <p:cNvPr id="14" name="Picture 13">
            <a:extLst>
              <a:ext uri="{FF2B5EF4-FFF2-40B4-BE49-F238E27FC236}">
                <a16:creationId xmlns:a16="http://schemas.microsoft.com/office/drawing/2014/main" id="{BD17863F-AE10-0F4A-A3DF-7E979869FBF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35563" y="4361437"/>
            <a:ext cx="2408437" cy="794642"/>
          </a:xfrm>
          <a:prstGeom prst="rect">
            <a:avLst/>
          </a:prstGeom>
        </p:spPr>
      </p:pic>
      <p:sp>
        <p:nvSpPr>
          <p:cNvPr id="15" name="Rounded Rectangle 14">
            <a:hlinkClick r:id="rId4"/>
            <a:extLst>
              <a:ext uri="{FF2B5EF4-FFF2-40B4-BE49-F238E27FC236}">
                <a16:creationId xmlns:a16="http://schemas.microsoft.com/office/drawing/2014/main" id="{A0D3F49A-1E5D-CB41-85A2-04F9D7741D20}"/>
              </a:ext>
            </a:extLst>
          </p:cNvPr>
          <p:cNvSpPr/>
          <p:nvPr userDrawn="1"/>
        </p:nvSpPr>
        <p:spPr>
          <a:xfrm>
            <a:off x="636900" y="4847005"/>
            <a:ext cx="3854369" cy="2430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lumMod val="65000"/>
                    <a:lumOff val="35000"/>
                  </a:schemeClr>
                </a:solidFill>
                <a:latin typeface="+mj-lt"/>
                <a:ea typeface="+mn-ea"/>
                <a:cs typeface="+mn-cs"/>
              </a:rPr>
              <a:t>Created by: Kimberly Morrow-Leong &amp; Sara Delano Moore</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lumMod val="65000"/>
                    <a:lumOff val="35000"/>
                  </a:schemeClr>
                </a:solidFill>
                <a:latin typeface="+mj-lt"/>
                <a:ea typeface="+mn-ea"/>
                <a:cs typeface="+mn-cs"/>
              </a:rPr>
              <a:t>Mathematizing Story Map Templates from </a:t>
            </a:r>
            <a:r>
              <a:rPr lang="en-US" sz="900" kern="1200" dirty="0">
                <a:solidFill>
                  <a:schemeClr val="tx1">
                    <a:lumMod val="65000"/>
                    <a:lumOff val="35000"/>
                  </a:schemeClr>
                </a:solidFill>
                <a:latin typeface="+mj-lt"/>
                <a:ea typeface="+mn-ea"/>
                <a:cs typeface="+mn-cs"/>
                <a:hlinkClick r:id="rId4"/>
              </a:rPr>
              <a:t>https://www.mathematizeit.com/</a:t>
            </a:r>
            <a:r>
              <a:rPr lang="en-US" sz="900" kern="1200" dirty="0">
                <a:solidFill>
                  <a:schemeClr val="tx1">
                    <a:lumMod val="65000"/>
                    <a:lumOff val="35000"/>
                  </a:schemeClr>
                </a:solidFill>
                <a:latin typeface="+mj-lt"/>
                <a:ea typeface="+mn-ea"/>
                <a:cs typeface="+mn-cs"/>
              </a:rPr>
              <a:t>     </a:t>
            </a:r>
          </a:p>
        </p:txBody>
      </p:sp>
      <p:pic>
        <p:nvPicPr>
          <p:cNvPr id="16" name="Picture 15">
            <a:hlinkClick r:id="rId5"/>
            <a:extLst>
              <a:ext uri="{FF2B5EF4-FFF2-40B4-BE49-F238E27FC236}">
                <a16:creationId xmlns:a16="http://schemas.microsoft.com/office/drawing/2014/main" id="{5F7333E7-A840-E84A-A04D-136E865B33A1}"/>
              </a:ext>
            </a:extLst>
          </p:cNvPr>
          <p:cNvPicPr/>
          <p:nvPr userDrawn="1"/>
        </p:nvPicPr>
        <p:blipFill>
          <a:blip r:embed="rId6">
            <a:extLst>
              <a:ext uri="{28A0092B-C50C-407E-A947-70E740481C1C}">
                <a14:useLocalDpi xmlns:a14="http://schemas.microsoft.com/office/drawing/2010/main" val="0"/>
              </a:ext>
            </a:extLst>
          </a:blip>
          <a:stretch>
            <a:fillRect/>
          </a:stretch>
        </p:blipFill>
        <p:spPr>
          <a:xfrm flipV="1">
            <a:off x="179699" y="4888767"/>
            <a:ext cx="457200" cy="159544"/>
          </a:xfrm>
          <a:prstGeom prst="rect">
            <a:avLst/>
          </a:prstGeom>
        </p:spPr>
      </p:pic>
    </p:spTree>
    <p:extLst>
      <p:ext uri="{BB962C8B-B14F-4D97-AF65-F5344CB8AC3E}">
        <p14:creationId xmlns:p14="http://schemas.microsoft.com/office/powerpoint/2010/main" val="34153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pic>
        <p:nvPicPr>
          <p:cNvPr id="6" name="Picture 5">
            <a:extLst>
              <a:ext uri="{FF2B5EF4-FFF2-40B4-BE49-F238E27FC236}">
                <a16:creationId xmlns:a16="http://schemas.microsoft.com/office/drawing/2014/main" id="{060AD91C-9F01-CA4E-ADB4-7EF12EC1931B}"/>
              </a:ext>
            </a:extLst>
          </p:cNvPr>
          <p:cNvPicPr>
            <a:picLocks noChangeAspect="1"/>
          </p:cNvPicPr>
          <p:nvPr userDrawn="1"/>
        </p:nvPicPr>
        <p:blipFill>
          <a:blip r:embed="rId2"/>
          <a:stretch>
            <a:fillRect/>
          </a:stretch>
        </p:blipFill>
        <p:spPr>
          <a:xfrm>
            <a:off x="0" y="4797178"/>
            <a:ext cx="9144000" cy="361950"/>
          </a:xfrm>
          <a:prstGeom prst="rect">
            <a:avLst/>
          </a:prstGeom>
        </p:spPr>
      </p:pic>
      <p:pic>
        <p:nvPicPr>
          <p:cNvPr id="7" name="Picture 6">
            <a:extLst>
              <a:ext uri="{FF2B5EF4-FFF2-40B4-BE49-F238E27FC236}">
                <a16:creationId xmlns:a16="http://schemas.microsoft.com/office/drawing/2014/main" id="{34C439CE-5B55-ED4C-B76E-4407B2288BB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35563" y="4361437"/>
            <a:ext cx="2408437" cy="794642"/>
          </a:xfrm>
          <a:prstGeom prst="rect">
            <a:avLst/>
          </a:prstGeom>
        </p:spPr>
      </p:pic>
      <p:sp>
        <p:nvSpPr>
          <p:cNvPr id="8" name="Rounded Rectangle 7">
            <a:hlinkClick r:id="rId4"/>
            <a:extLst>
              <a:ext uri="{FF2B5EF4-FFF2-40B4-BE49-F238E27FC236}">
                <a16:creationId xmlns:a16="http://schemas.microsoft.com/office/drawing/2014/main" id="{EADA75B8-C999-0946-A483-A7A2B5B11897}"/>
              </a:ext>
            </a:extLst>
          </p:cNvPr>
          <p:cNvSpPr/>
          <p:nvPr userDrawn="1"/>
        </p:nvSpPr>
        <p:spPr>
          <a:xfrm>
            <a:off x="636900" y="4847005"/>
            <a:ext cx="3854369" cy="2430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lumMod val="65000"/>
                    <a:lumOff val="35000"/>
                  </a:schemeClr>
                </a:solidFill>
                <a:latin typeface="+mj-lt"/>
                <a:ea typeface="+mn-ea"/>
                <a:cs typeface="+mn-cs"/>
              </a:rPr>
              <a:t>Created by: Kimberly Morrow-Leong &amp; Sara Delano Moore</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lumMod val="65000"/>
                    <a:lumOff val="35000"/>
                  </a:schemeClr>
                </a:solidFill>
                <a:latin typeface="+mj-lt"/>
                <a:ea typeface="+mn-ea"/>
                <a:cs typeface="+mn-cs"/>
              </a:rPr>
              <a:t>Mathematizing Story Map Templates from </a:t>
            </a:r>
            <a:r>
              <a:rPr lang="en-US" sz="900" kern="1200" dirty="0">
                <a:solidFill>
                  <a:schemeClr val="tx1">
                    <a:lumMod val="65000"/>
                    <a:lumOff val="35000"/>
                  </a:schemeClr>
                </a:solidFill>
                <a:latin typeface="+mj-lt"/>
                <a:ea typeface="+mn-ea"/>
                <a:cs typeface="+mn-cs"/>
                <a:hlinkClick r:id="rId4"/>
              </a:rPr>
              <a:t>https://www.mathematizeit.com/</a:t>
            </a:r>
            <a:r>
              <a:rPr lang="en-US" sz="900" kern="1200" dirty="0">
                <a:solidFill>
                  <a:schemeClr val="tx1">
                    <a:lumMod val="65000"/>
                    <a:lumOff val="35000"/>
                  </a:schemeClr>
                </a:solidFill>
                <a:latin typeface="+mj-lt"/>
                <a:ea typeface="+mn-ea"/>
                <a:cs typeface="+mn-cs"/>
              </a:rPr>
              <a:t>     </a:t>
            </a:r>
          </a:p>
        </p:txBody>
      </p:sp>
      <p:pic>
        <p:nvPicPr>
          <p:cNvPr id="9" name="Picture 8">
            <a:hlinkClick r:id="rId5"/>
            <a:extLst>
              <a:ext uri="{FF2B5EF4-FFF2-40B4-BE49-F238E27FC236}">
                <a16:creationId xmlns:a16="http://schemas.microsoft.com/office/drawing/2014/main" id="{189A46C9-7BF0-0249-A60B-8CC055EE352A}"/>
              </a:ext>
            </a:extLst>
          </p:cNvPr>
          <p:cNvPicPr/>
          <p:nvPr userDrawn="1"/>
        </p:nvPicPr>
        <p:blipFill>
          <a:blip r:embed="rId6">
            <a:extLst>
              <a:ext uri="{28A0092B-C50C-407E-A947-70E740481C1C}">
                <a14:useLocalDpi xmlns:a14="http://schemas.microsoft.com/office/drawing/2010/main" val="0"/>
              </a:ext>
            </a:extLst>
          </a:blip>
          <a:stretch>
            <a:fillRect/>
          </a:stretch>
        </p:blipFill>
        <p:spPr>
          <a:xfrm flipV="1">
            <a:off x="179699" y="4888767"/>
            <a:ext cx="457200" cy="159544"/>
          </a:xfrm>
          <a:prstGeom prst="rect">
            <a:avLst/>
          </a:prstGeom>
        </p:spPr>
      </p:pic>
    </p:spTree>
    <p:extLst>
      <p:ext uri="{BB962C8B-B14F-4D97-AF65-F5344CB8AC3E}">
        <p14:creationId xmlns:p14="http://schemas.microsoft.com/office/powerpoint/2010/main" val="41221364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68666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092595"/>
            <a:ext cx="7886700" cy="28954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35491249"/>
      </p:ext>
    </p:extLst>
  </p:cSld>
  <p:clrMap bg1="lt1" tx1="dk1" bg2="lt2" tx2="dk2" accent1="accent1" accent2="accent2" accent3="accent3" accent4="accent4" accent5="accent5" accent6="accent6" hlink="hlink" folHlink="folHlink"/>
  <p:sldLayoutIdLst>
    <p:sldLayoutId id="2147483672" r:id="rId1"/>
    <p:sldLayoutId id="2147483667" r:id="rId2"/>
    <p:sldLayoutId id="2147483673" r:id="rId3"/>
    <p:sldLayoutId id="2147483661" r:id="rId4"/>
    <p:sldLayoutId id="2147483662" r:id="rId5"/>
    <p:sldLayoutId id="2147483663" r:id="rId6"/>
    <p:sldLayoutId id="2147483664" r:id="rId7"/>
    <p:sldLayoutId id="2147483665" r:id="rId8"/>
    <p:sldLayoutId id="2147483666" r:id="rId9"/>
    <p:sldLayoutId id="2147483668" r:id="rId10"/>
    <p:sldLayoutId id="2147483669" r:id="rId11"/>
    <p:sldLayoutId id="2147483670" r:id="rId12"/>
    <p:sldLayoutId id="2147483671" r:id="rId13"/>
  </p:sldLayoutIdLst>
  <p:txStyles>
    <p:titleStyle>
      <a:lvl1pPr algn="l" defTabSz="685800" rtl="0" eaLnBrk="1" latinLnBrk="0" hangingPunct="1">
        <a:lnSpc>
          <a:spcPct val="90000"/>
        </a:lnSpc>
        <a:spcBef>
          <a:spcPct val="0"/>
        </a:spcBef>
        <a:buNone/>
        <a:defRPr sz="2800" b="0" kern="1200" spc="-150" baseline="0">
          <a:solidFill>
            <a:schemeClr val="tx1"/>
          </a:solidFill>
          <a:latin typeface="JOSEFIN SANS REGULAR ROMAN" pitchFamily="2" charset="77"/>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000" kern="1200">
          <a:solidFill>
            <a:schemeClr val="tx1"/>
          </a:solidFill>
          <a:latin typeface="+mj-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j-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j-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j-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creativecommons.org/licenses/by/3.0/" TargetMode="External"/><Relationship Id="rId5" Type="http://schemas.openxmlformats.org/officeDocument/2006/relationships/hyperlink" Target="https://www.flickr.com/photos/hamed/258971456" TargetMode="External"/><Relationship Id="rId4" Type="http://schemas.openxmlformats.org/officeDocument/2006/relationships/hyperlink" Target="https://mathematizeit.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s://creativecommons.org/licenses/by-sa/3.0/" TargetMode="External"/><Relationship Id="rId5" Type="http://schemas.openxmlformats.org/officeDocument/2006/relationships/hyperlink" Target="http://commons.wikimedia.org/wiki/File:Wall_cloud_with_lightning_-_NOAA.jpg" TargetMode="External"/><Relationship Id="rId4" Type="http://schemas.openxmlformats.org/officeDocument/2006/relationships/hyperlink" Target="https://mathematizeit.com/"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hyperlink" Target="https://get.pxhere.com/photo/play-green-soccer-child-football-player-sports-ball-sphere-footballer-kick-football-player-ball-game-team-sport-competition-event-backswing-757702.jpg" TargetMode="External"/><Relationship Id="rId4" Type="http://schemas.openxmlformats.org/officeDocument/2006/relationships/hyperlink" Target="https://mathematizeit.com/"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hyperlink" Target="https://storage.needpix.com/rsynced_images/keeper-2286927_1280.jpg" TargetMode="External"/><Relationship Id="rId4" Type="http://schemas.openxmlformats.org/officeDocument/2006/relationships/hyperlink" Target="https://mathematizeit.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hyperlink" Target="https://mathematizeit.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mathematizeit.com/ppw" TargetMode="External"/><Relationship Id="rId2" Type="http://schemas.openxmlformats.org/officeDocument/2006/relationships/image" Target="../media/image13.png"/><Relationship Id="rId1" Type="http://schemas.openxmlformats.org/officeDocument/2006/relationships/slideLayout" Target="../slideLayouts/slideLayout4.xml"/><Relationship Id="rId6" Type="http://schemas.openxmlformats.org/officeDocument/2006/relationships/hyperlink" Target="https://mathematizeit.com/" TargetMode="External"/><Relationship Id="rId5" Type="http://schemas.openxmlformats.org/officeDocument/2006/relationships/image" Target="../media/image4.png"/><Relationship Id="rId4" Type="http://schemas.openxmlformats.org/officeDocument/2006/relationships/hyperlink" Target="https://creativecommons.org/licenses/by-nc-sa/4.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12F9488-BDC5-D545-B680-58FE8BD0307C}"/>
              </a:ext>
            </a:extLst>
          </p:cNvPr>
          <p:cNvSpPr>
            <a:spLocks noGrp="1"/>
          </p:cNvSpPr>
          <p:nvPr>
            <p:ph type="body" sz="quarter" idx="11"/>
          </p:nvPr>
        </p:nvSpPr>
        <p:spPr>
          <a:xfrm>
            <a:off x="464671" y="892549"/>
            <a:ext cx="4168588" cy="3035394"/>
          </a:xfrm>
        </p:spPr>
        <p:txBody>
          <a:bodyPr>
            <a:noAutofit/>
          </a:bodyPr>
          <a:lstStyle/>
          <a:p>
            <a:pPr marL="0" indent="0">
              <a:lnSpc>
                <a:spcPct val="100000"/>
              </a:lnSpc>
              <a:spcBef>
                <a:spcPts val="0"/>
              </a:spcBef>
              <a:spcAft>
                <a:spcPts val="1200"/>
              </a:spcAft>
              <a:buNone/>
            </a:pPr>
            <a:r>
              <a:rPr lang="en-US" sz="1800" dirty="0"/>
              <a:t>Carlos ran down the soccer field toward the opposing team’s goal. He was on a mission today. It was the last game of the Thunder’s regular season and he had already earned 9 goal assists. </a:t>
            </a:r>
          </a:p>
          <a:p>
            <a:pPr marL="0" indent="0">
              <a:lnSpc>
                <a:spcPct val="100000"/>
              </a:lnSpc>
              <a:spcBef>
                <a:spcPts val="0"/>
              </a:spcBef>
              <a:spcAft>
                <a:spcPts val="1200"/>
              </a:spcAft>
              <a:buNone/>
            </a:pPr>
            <a:r>
              <a:rPr lang="en-US" sz="1800" dirty="0"/>
              <a:t>You have to be fast to be the first player to reach the other end of the field, and Carlos knew that he was now the fastest runner on the team. The fastest runner controls the ball, and while they sometimes have a chance to score a goal, mostly they pass the ball to the forward who makes the goal attempt.</a:t>
            </a:r>
          </a:p>
        </p:txBody>
      </p:sp>
      <p:sp>
        <p:nvSpPr>
          <p:cNvPr id="12" name="TextBox 11">
            <a:extLst>
              <a:ext uri="{FF2B5EF4-FFF2-40B4-BE49-F238E27FC236}">
                <a16:creationId xmlns:a16="http://schemas.microsoft.com/office/drawing/2014/main" id="{0822000B-8663-2644-B998-71E6945C6A1D}"/>
              </a:ext>
            </a:extLst>
          </p:cNvPr>
          <p:cNvSpPr txBox="1"/>
          <p:nvPr/>
        </p:nvSpPr>
        <p:spPr>
          <a:xfrm>
            <a:off x="0" y="322729"/>
            <a:ext cx="5029199" cy="523220"/>
          </a:xfrm>
          <a:prstGeom prst="rect">
            <a:avLst/>
          </a:prstGeom>
          <a:noFill/>
        </p:spPr>
        <p:txBody>
          <a:bodyPr wrap="square" rtlCol="0">
            <a:spAutoFit/>
          </a:bodyPr>
          <a:lstStyle/>
          <a:p>
            <a:pPr algn="ctr"/>
            <a:r>
              <a:rPr lang="en-US" sz="2800" spc="-150" dirty="0">
                <a:solidFill>
                  <a:srgbClr val="7B063C"/>
                </a:solidFill>
                <a:latin typeface="JOSEFIN SANS REGULAR ROMAN" pitchFamily="2" charset="77"/>
              </a:rPr>
              <a:t>Lightning Carlos</a:t>
            </a:r>
          </a:p>
        </p:txBody>
      </p:sp>
      <p:sp>
        <p:nvSpPr>
          <p:cNvPr id="13" name="Rectangle 12">
            <a:hlinkClick r:id="rId3"/>
            <a:extLst>
              <a:ext uri="{FF2B5EF4-FFF2-40B4-BE49-F238E27FC236}">
                <a16:creationId xmlns:a16="http://schemas.microsoft.com/office/drawing/2014/main" id="{B63E84AE-D61F-C64E-8216-6C48167B1EE0}"/>
              </a:ext>
            </a:extLst>
          </p:cNvPr>
          <p:cNvSpPr/>
          <p:nvPr/>
        </p:nvSpPr>
        <p:spPr>
          <a:xfrm>
            <a:off x="228600" y="4847665"/>
            <a:ext cx="376518" cy="1949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hlinkClick r:id="rId4"/>
            <a:extLst>
              <a:ext uri="{FF2B5EF4-FFF2-40B4-BE49-F238E27FC236}">
                <a16:creationId xmlns:a16="http://schemas.microsoft.com/office/drawing/2014/main" id="{E0EB0795-6C80-5748-9CB7-76FF69D9E747}"/>
              </a:ext>
            </a:extLst>
          </p:cNvPr>
          <p:cNvSpPr/>
          <p:nvPr/>
        </p:nvSpPr>
        <p:spPr>
          <a:xfrm>
            <a:off x="2680437" y="4946277"/>
            <a:ext cx="1676410" cy="1949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hlinkClick r:id="rId3"/>
            <a:extLst>
              <a:ext uri="{FF2B5EF4-FFF2-40B4-BE49-F238E27FC236}">
                <a16:creationId xmlns:a16="http://schemas.microsoft.com/office/drawing/2014/main" id="{F38F9782-4115-6E4F-A59E-16777BCDF50F}"/>
              </a:ext>
            </a:extLst>
          </p:cNvPr>
          <p:cNvSpPr/>
          <p:nvPr/>
        </p:nvSpPr>
        <p:spPr>
          <a:xfrm>
            <a:off x="215153" y="4861113"/>
            <a:ext cx="376518" cy="1949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0408EE8A-1D7F-8E4F-8F55-DFFD50EBB514}"/>
              </a:ext>
            </a:extLst>
          </p:cNvPr>
          <p:cNvSpPr txBox="1"/>
          <p:nvPr/>
        </p:nvSpPr>
        <p:spPr>
          <a:xfrm rot="5400000">
            <a:off x="7831205" y="3130253"/>
            <a:ext cx="2473754" cy="215444"/>
          </a:xfrm>
          <a:prstGeom prst="rect">
            <a:avLst/>
          </a:prstGeom>
          <a:noFill/>
        </p:spPr>
        <p:txBody>
          <a:bodyPr wrap="none" rtlCol="0">
            <a:spAutoFit/>
          </a:bodyPr>
          <a:lstStyle/>
          <a:p>
            <a:r>
              <a:rPr lang="en-US" sz="800" dirty="0">
                <a:solidFill>
                  <a:schemeClr val="tx1">
                    <a:lumMod val="50000"/>
                    <a:lumOff val="50000"/>
                  </a:schemeClr>
                </a:solidFill>
                <a:hlinkClick r:id="rId5" tooltip="https://www.flickr.com/photos/hamed/258971456">
                  <a:extLst>
                    <a:ext uri="{A12FA001-AC4F-418D-AE19-62706E023703}">
                      <ahyp:hlinkClr xmlns:ahyp="http://schemas.microsoft.com/office/drawing/2018/hyperlinkcolor" val="tx"/>
                    </a:ext>
                  </a:extLst>
                </a:hlinkClick>
              </a:rPr>
              <a:t>This Photo</a:t>
            </a:r>
            <a:r>
              <a:rPr lang="en-US" sz="800" dirty="0">
                <a:solidFill>
                  <a:schemeClr val="tx1">
                    <a:lumMod val="50000"/>
                    <a:lumOff val="50000"/>
                  </a:schemeClr>
                </a:solidFill>
              </a:rPr>
              <a:t> by Unknown Author is licensed under </a:t>
            </a:r>
            <a:r>
              <a:rPr lang="en-US" sz="800" dirty="0">
                <a:solidFill>
                  <a:schemeClr val="tx1">
                    <a:lumMod val="50000"/>
                    <a:lumOff val="50000"/>
                  </a:schemeClr>
                </a:solidFill>
                <a:hlinkClick r:id="rId6" tooltip="https://creativecommons.org/licenses/by/3.0/">
                  <a:extLst>
                    <a:ext uri="{A12FA001-AC4F-418D-AE19-62706E023703}">
                      <ahyp:hlinkClr xmlns:ahyp="http://schemas.microsoft.com/office/drawing/2018/hyperlinkcolor" val="tx"/>
                    </a:ext>
                  </a:extLst>
                </a:hlinkClick>
              </a:rPr>
              <a:t>CC BY</a:t>
            </a:r>
            <a:endParaRPr lang="en-US" sz="800" dirty="0">
              <a:solidFill>
                <a:schemeClr val="tx1">
                  <a:lumMod val="50000"/>
                  <a:lumOff val="50000"/>
                </a:schemeClr>
              </a:solidFill>
            </a:endParaRPr>
          </a:p>
        </p:txBody>
      </p:sp>
      <p:pic>
        <p:nvPicPr>
          <p:cNvPr id="4098" name="Picture 2">
            <a:extLst>
              <a:ext uri="{FF2B5EF4-FFF2-40B4-BE49-F238E27FC236}">
                <a16:creationId xmlns:a16="http://schemas.microsoft.com/office/drawing/2014/main" id="{FDAF24D4-06E3-114A-BD1B-D053CB0A921B}"/>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8946" r="14852"/>
          <a:stretch/>
        </p:blipFill>
        <p:spPr bwMode="auto">
          <a:xfrm>
            <a:off x="5417561" y="780763"/>
            <a:ext cx="2454351" cy="3581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99928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12F9488-BDC5-D545-B680-58FE8BD0307C}"/>
              </a:ext>
            </a:extLst>
          </p:cNvPr>
          <p:cNvSpPr>
            <a:spLocks noGrp="1"/>
          </p:cNvSpPr>
          <p:nvPr>
            <p:ph type="body" sz="quarter" idx="11"/>
          </p:nvPr>
        </p:nvSpPr>
        <p:spPr>
          <a:xfrm>
            <a:off x="403413" y="288085"/>
            <a:ext cx="4168588" cy="4159250"/>
          </a:xfrm>
        </p:spPr>
        <p:txBody>
          <a:bodyPr>
            <a:noAutofit/>
          </a:bodyPr>
          <a:lstStyle/>
          <a:p>
            <a:pPr marL="0" indent="0">
              <a:lnSpc>
                <a:spcPct val="120000"/>
              </a:lnSpc>
              <a:buNone/>
            </a:pPr>
            <a:r>
              <a:rPr lang="en-US" sz="1800" dirty="0"/>
              <a:t> </a:t>
            </a:r>
          </a:p>
        </p:txBody>
      </p:sp>
      <p:sp>
        <p:nvSpPr>
          <p:cNvPr id="4" name="Rectangle 3">
            <a:hlinkClick r:id="rId3"/>
            <a:extLst>
              <a:ext uri="{FF2B5EF4-FFF2-40B4-BE49-F238E27FC236}">
                <a16:creationId xmlns:a16="http://schemas.microsoft.com/office/drawing/2014/main" id="{E8005F68-D58B-E740-A061-A24DACC956DC}"/>
              </a:ext>
            </a:extLst>
          </p:cNvPr>
          <p:cNvSpPr/>
          <p:nvPr/>
        </p:nvSpPr>
        <p:spPr>
          <a:xfrm>
            <a:off x="228600" y="4847665"/>
            <a:ext cx="376518" cy="1949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hlinkClick r:id="rId4"/>
            <a:extLst>
              <a:ext uri="{FF2B5EF4-FFF2-40B4-BE49-F238E27FC236}">
                <a16:creationId xmlns:a16="http://schemas.microsoft.com/office/drawing/2014/main" id="{8CC58D2F-574F-9941-87F2-70EB92DE594D}"/>
              </a:ext>
            </a:extLst>
          </p:cNvPr>
          <p:cNvSpPr/>
          <p:nvPr/>
        </p:nvSpPr>
        <p:spPr>
          <a:xfrm>
            <a:off x="2680437" y="4946277"/>
            <a:ext cx="1676410" cy="1949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2">
            <a:extLst>
              <a:ext uri="{FF2B5EF4-FFF2-40B4-BE49-F238E27FC236}">
                <a16:creationId xmlns:a16="http://schemas.microsoft.com/office/drawing/2014/main" id="{D9CA3CE9-2ADB-5341-BB9D-9A01E3AF19A4}"/>
              </a:ext>
            </a:extLst>
          </p:cNvPr>
          <p:cNvSpPr txBox="1">
            <a:spLocks/>
          </p:cNvSpPr>
          <p:nvPr/>
        </p:nvSpPr>
        <p:spPr>
          <a:xfrm>
            <a:off x="526941" y="467933"/>
            <a:ext cx="4058505" cy="4092810"/>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0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spcAft>
                <a:spcPts val="1200"/>
              </a:spcAft>
              <a:buNone/>
            </a:pPr>
            <a:r>
              <a:rPr lang="en-US" sz="1800" dirty="0"/>
              <a:t>A few months ago, Carlos had started a personal training program to become a faster runner. When he got home from school each afternoon, he did the warm-up stretches his coach had recommended, and he ran. And he ran some more. Carlos wanted to outrun everyone on the field and was willing to work hard to achieve that goal.</a:t>
            </a:r>
          </a:p>
          <a:p>
            <a:pPr marL="0" indent="0">
              <a:lnSpc>
                <a:spcPct val="100000"/>
              </a:lnSpc>
              <a:spcBef>
                <a:spcPts val="0"/>
              </a:spcBef>
              <a:spcAft>
                <a:spcPts val="1200"/>
              </a:spcAft>
              <a:buNone/>
            </a:pPr>
            <a:r>
              <a:rPr lang="en-US" sz="1800" dirty="0"/>
              <a:t>Coach noticed Carlos’ progress, and one day he called him “ Lightning,” because lightning is faster than thunder. Did you get that? His team is the Thunder, and he was now faster than thunder! </a:t>
            </a:r>
          </a:p>
        </p:txBody>
      </p:sp>
      <p:sp>
        <p:nvSpPr>
          <p:cNvPr id="2" name="Rectangle 1">
            <a:extLst>
              <a:ext uri="{FF2B5EF4-FFF2-40B4-BE49-F238E27FC236}">
                <a16:creationId xmlns:a16="http://schemas.microsoft.com/office/drawing/2014/main" id="{A3D5A8B9-0D81-1D42-BEB6-D26E60EC75EE}"/>
              </a:ext>
            </a:extLst>
          </p:cNvPr>
          <p:cNvSpPr/>
          <p:nvPr/>
        </p:nvSpPr>
        <p:spPr>
          <a:xfrm rot="5400000">
            <a:off x="7718101" y="2737343"/>
            <a:ext cx="2731770" cy="215444"/>
          </a:xfrm>
          <a:prstGeom prst="rect">
            <a:avLst/>
          </a:prstGeom>
        </p:spPr>
        <p:txBody>
          <a:bodyPr wrap="square">
            <a:spAutoFit/>
          </a:bodyPr>
          <a:lstStyle/>
          <a:p>
            <a:r>
              <a:rPr lang="en-US" sz="800" dirty="0">
                <a:solidFill>
                  <a:schemeClr val="tx1">
                    <a:lumMod val="50000"/>
                    <a:lumOff val="50000"/>
                  </a:schemeClr>
                </a:solidFill>
                <a:hlinkClick r:id="rId5" tooltip="http://commons.wikimedia.org/wiki/File:Wall_cloud_with_lightning_-_NOAA.jpg">
                  <a:extLst>
                    <a:ext uri="{A12FA001-AC4F-418D-AE19-62706E023703}">
                      <ahyp:hlinkClr xmlns:ahyp="http://schemas.microsoft.com/office/drawing/2018/hyperlinkcolor" val="tx"/>
                    </a:ext>
                  </a:extLst>
                </a:hlinkClick>
              </a:rPr>
              <a:t>This Photo</a:t>
            </a:r>
            <a:r>
              <a:rPr lang="en-US" sz="800" dirty="0">
                <a:solidFill>
                  <a:schemeClr val="tx1">
                    <a:lumMod val="50000"/>
                    <a:lumOff val="50000"/>
                  </a:schemeClr>
                </a:solidFill>
              </a:rPr>
              <a:t> by Unknown Author is licensed under </a:t>
            </a:r>
            <a:r>
              <a:rPr lang="en-US" sz="800" dirty="0">
                <a:solidFill>
                  <a:schemeClr val="tx1">
                    <a:lumMod val="50000"/>
                    <a:lumOff val="50000"/>
                  </a:schemeClr>
                </a:solidFill>
                <a:hlinkClick r:id="rId6" tooltip="https://creativecommons.org/licenses/by-sa/3.0/">
                  <a:extLst>
                    <a:ext uri="{A12FA001-AC4F-418D-AE19-62706E023703}">
                      <ahyp:hlinkClr xmlns:ahyp="http://schemas.microsoft.com/office/drawing/2018/hyperlinkcolor" val="tx"/>
                    </a:ext>
                  </a:extLst>
                </a:hlinkClick>
              </a:rPr>
              <a:t>CC BY-SA</a:t>
            </a:r>
            <a:endParaRPr lang="en-US" sz="800" dirty="0">
              <a:solidFill>
                <a:schemeClr val="tx1">
                  <a:lumMod val="50000"/>
                  <a:lumOff val="50000"/>
                </a:schemeClr>
              </a:solidFill>
            </a:endParaRPr>
          </a:p>
        </p:txBody>
      </p:sp>
      <p:pic>
        <p:nvPicPr>
          <p:cNvPr id="3074" name="Picture 2">
            <a:extLst>
              <a:ext uri="{FF2B5EF4-FFF2-40B4-BE49-F238E27FC236}">
                <a16:creationId xmlns:a16="http://schemas.microsoft.com/office/drawing/2014/main" id="{41C3FF39-3C57-8D41-B1FA-66060555FC70}"/>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1156"/>
          <a:stretch/>
        </p:blipFill>
        <p:spPr bwMode="auto">
          <a:xfrm>
            <a:off x="5473698" y="1479180"/>
            <a:ext cx="3390058" cy="2459315"/>
          </a:xfrm>
          <a:prstGeom prst="rect">
            <a:avLst/>
          </a:prstGeom>
          <a:noFill/>
          <a:effectLst>
            <a:softEdge rad="130523"/>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82620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12F9488-BDC5-D545-B680-58FE8BD0307C}"/>
              </a:ext>
            </a:extLst>
          </p:cNvPr>
          <p:cNvSpPr>
            <a:spLocks noGrp="1"/>
          </p:cNvSpPr>
          <p:nvPr>
            <p:ph type="body" sz="quarter" idx="11"/>
          </p:nvPr>
        </p:nvSpPr>
        <p:spPr>
          <a:xfrm>
            <a:off x="403413" y="288085"/>
            <a:ext cx="4168588" cy="4159250"/>
          </a:xfrm>
        </p:spPr>
        <p:txBody>
          <a:bodyPr>
            <a:noAutofit/>
          </a:bodyPr>
          <a:lstStyle/>
          <a:p>
            <a:pPr marL="0" indent="0">
              <a:lnSpc>
                <a:spcPct val="120000"/>
              </a:lnSpc>
              <a:buNone/>
            </a:pPr>
            <a:r>
              <a:rPr lang="en-US" sz="1800" dirty="0"/>
              <a:t> </a:t>
            </a:r>
          </a:p>
        </p:txBody>
      </p:sp>
      <p:sp>
        <p:nvSpPr>
          <p:cNvPr id="4" name="Rectangle 3">
            <a:hlinkClick r:id="rId3"/>
            <a:extLst>
              <a:ext uri="{FF2B5EF4-FFF2-40B4-BE49-F238E27FC236}">
                <a16:creationId xmlns:a16="http://schemas.microsoft.com/office/drawing/2014/main" id="{E8005F68-D58B-E740-A061-A24DACC956DC}"/>
              </a:ext>
            </a:extLst>
          </p:cNvPr>
          <p:cNvSpPr/>
          <p:nvPr/>
        </p:nvSpPr>
        <p:spPr>
          <a:xfrm>
            <a:off x="228600" y="4847665"/>
            <a:ext cx="376518" cy="1949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hlinkClick r:id="rId4"/>
            <a:extLst>
              <a:ext uri="{FF2B5EF4-FFF2-40B4-BE49-F238E27FC236}">
                <a16:creationId xmlns:a16="http://schemas.microsoft.com/office/drawing/2014/main" id="{8CC58D2F-574F-9941-87F2-70EB92DE594D}"/>
              </a:ext>
            </a:extLst>
          </p:cNvPr>
          <p:cNvSpPr/>
          <p:nvPr/>
        </p:nvSpPr>
        <p:spPr>
          <a:xfrm>
            <a:off x="2680437" y="4946277"/>
            <a:ext cx="1676410" cy="1949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2">
            <a:extLst>
              <a:ext uri="{FF2B5EF4-FFF2-40B4-BE49-F238E27FC236}">
                <a16:creationId xmlns:a16="http://schemas.microsoft.com/office/drawing/2014/main" id="{D9CA3CE9-2ADB-5341-BB9D-9A01E3AF19A4}"/>
              </a:ext>
            </a:extLst>
          </p:cNvPr>
          <p:cNvSpPr txBox="1">
            <a:spLocks/>
          </p:cNvSpPr>
          <p:nvPr/>
        </p:nvSpPr>
        <p:spPr>
          <a:xfrm>
            <a:off x="542441" y="460183"/>
            <a:ext cx="4043006" cy="4352978"/>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0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spcAft>
                <a:spcPts val="1200"/>
              </a:spcAft>
              <a:buNone/>
            </a:pPr>
            <a:r>
              <a:rPr lang="en-US" sz="1800" dirty="0"/>
              <a:t>Coach also said that Carlos might actually beat the record for most assists in a single season. All he needed were 2 more assists to beat the league record.</a:t>
            </a:r>
          </a:p>
          <a:p>
            <a:pPr marL="0" indent="0">
              <a:lnSpc>
                <a:spcPct val="100000"/>
              </a:lnSpc>
              <a:spcBef>
                <a:spcPts val="0"/>
              </a:spcBef>
              <a:spcAft>
                <a:spcPts val="1200"/>
              </a:spcAft>
              <a:buNone/>
            </a:pPr>
            <a:r>
              <a:rPr lang="en-US" sz="1800" dirty="0"/>
              <a:t>As the end of the match approached, Carlos was tied with the league record for assists, and he was excited for the opportunity to break the record. He concentrated hard and ran toward the opposite goal as he watched his teammates pass the ball down the field. </a:t>
            </a:r>
          </a:p>
          <a:p>
            <a:pPr marL="0" indent="0">
              <a:lnSpc>
                <a:spcPct val="100000"/>
              </a:lnSpc>
              <a:spcBef>
                <a:spcPts val="0"/>
              </a:spcBef>
              <a:spcAft>
                <a:spcPts val="1200"/>
              </a:spcAft>
              <a:buNone/>
            </a:pPr>
            <a:r>
              <a:rPr lang="en-US" sz="1800" dirty="0"/>
              <a:t>The ball was finally passed to him and he dribbled it between his feet before passing it to the forward.</a:t>
            </a:r>
          </a:p>
        </p:txBody>
      </p:sp>
      <p:sp>
        <p:nvSpPr>
          <p:cNvPr id="2" name="Rectangle 1">
            <a:extLst>
              <a:ext uri="{FF2B5EF4-FFF2-40B4-BE49-F238E27FC236}">
                <a16:creationId xmlns:a16="http://schemas.microsoft.com/office/drawing/2014/main" id="{74989445-9553-0B40-A20B-321D86211383}"/>
              </a:ext>
            </a:extLst>
          </p:cNvPr>
          <p:cNvSpPr/>
          <p:nvPr/>
        </p:nvSpPr>
        <p:spPr>
          <a:xfrm rot="5400000">
            <a:off x="8342185" y="3508197"/>
            <a:ext cx="1415240" cy="215444"/>
          </a:xfrm>
          <a:prstGeom prst="rect">
            <a:avLst/>
          </a:prstGeom>
        </p:spPr>
        <p:txBody>
          <a:bodyPr wrap="square">
            <a:spAutoFit/>
          </a:bodyPr>
          <a:lstStyle/>
          <a:p>
            <a:r>
              <a:rPr lang="en-US" sz="800" dirty="0">
                <a:solidFill>
                  <a:schemeClr val="tx1">
                    <a:lumMod val="50000"/>
                    <a:lumOff val="50000"/>
                  </a:schemeClr>
                </a:solidFill>
                <a:hlinkClick r:id="rId5">
                  <a:extLst>
                    <a:ext uri="{A12FA001-AC4F-418D-AE19-62706E023703}">
                      <ahyp:hlinkClr xmlns:ahyp="http://schemas.microsoft.com/office/drawing/2018/hyperlinkcolor" val="tx"/>
                    </a:ext>
                  </a:extLst>
                </a:hlinkClick>
              </a:rPr>
              <a:t>Credit</a:t>
            </a:r>
            <a:endParaRPr lang="en-US" sz="800" dirty="0">
              <a:solidFill>
                <a:schemeClr val="tx1">
                  <a:lumMod val="50000"/>
                  <a:lumOff val="50000"/>
                </a:schemeClr>
              </a:solidFill>
            </a:endParaRPr>
          </a:p>
        </p:txBody>
      </p:sp>
      <p:pic>
        <p:nvPicPr>
          <p:cNvPr id="2050" name="Picture 2">
            <a:extLst>
              <a:ext uri="{FF2B5EF4-FFF2-40B4-BE49-F238E27FC236}">
                <a16:creationId xmlns:a16="http://schemas.microsoft.com/office/drawing/2014/main" id="{44888A56-05A7-8341-A8ED-0ED61A736A5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24681" y="642517"/>
            <a:ext cx="3348152" cy="3450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93818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12F9488-BDC5-D545-B680-58FE8BD0307C}"/>
              </a:ext>
            </a:extLst>
          </p:cNvPr>
          <p:cNvSpPr>
            <a:spLocks noGrp="1"/>
          </p:cNvSpPr>
          <p:nvPr>
            <p:ph type="body" sz="quarter" idx="11"/>
          </p:nvPr>
        </p:nvSpPr>
        <p:spPr>
          <a:xfrm>
            <a:off x="403413" y="288085"/>
            <a:ext cx="4168588" cy="4159250"/>
          </a:xfrm>
        </p:spPr>
        <p:txBody>
          <a:bodyPr>
            <a:noAutofit/>
          </a:bodyPr>
          <a:lstStyle/>
          <a:p>
            <a:pPr marL="0" indent="0">
              <a:lnSpc>
                <a:spcPct val="120000"/>
              </a:lnSpc>
              <a:buNone/>
            </a:pPr>
            <a:r>
              <a:rPr lang="en-US" sz="1800" dirty="0"/>
              <a:t> </a:t>
            </a:r>
          </a:p>
        </p:txBody>
      </p:sp>
      <p:sp>
        <p:nvSpPr>
          <p:cNvPr id="4" name="Rectangle 3">
            <a:hlinkClick r:id="rId3"/>
            <a:extLst>
              <a:ext uri="{FF2B5EF4-FFF2-40B4-BE49-F238E27FC236}">
                <a16:creationId xmlns:a16="http://schemas.microsoft.com/office/drawing/2014/main" id="{E8005F68-D58B-E740-A061-A24DACC956DC}"/>
              </a:ext>
            </a:extLst>
          </p:cNvPr>
          <p:cNvSpPr/>
          <p:nvPr/>
        </p:nvSpPr>
        <p:spPr>
          <a:xfrm>
            <a:off x="228600" y="4847665"/>
            <a:ext cx="376518" cy="1949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hlinkClick r:id="rId4"/>
            <a:extLst>
              <a:ext uri="{FF2B5EF4-FFF2-40B4-BE49-F238E27FC236}">
                <a16:creationId xmlns:a16="http://schemas.microsoft.com/office/drawing/2014/main" id="{8CC58D2F-574F-9941-87F2-70EB92DE594D}"/>
              </a:ext>
            </a:extLst>
          </p:cNvPr>
          <p:cNvSpPr/>
          <p:nvPr/>
        </p:nvSpPr>
        <p:spPr>
          <a:xfrm>
            <a:off x="2680437" y="4946277"/>
            <a:ext cx="1676410" cy="1949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2">
            <a:extLst>
              <a:ext uri="{FF2B5EF4-FFF2-40B4-BE49-F238E27FC236}">
                <a16:creationId xmlns:a16="http://schemas.microsoft.com/office/drawing/2014/main" id="{D9CA3CE9-2ADB-5341-BB9D-9A01E3AF19A4}"/>
              </a:ext>
            </a:extLst>
          </p:cNvPr>
          <p:cNvSpPr txBox="1">
            <a:spLocks/>
          </p:cNvSpPr>
          <p:nvPr/>
        </p:nvSpPr>
        <p:spPr>
          <a:xfrm>
            <a:off x="542441" y="460183"/>
            <a:ext cx="4043006" cy="4352978"/>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0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spcAft>
                <a:spcPts val="1200"/>
              </a:spcAft>
              <a:buNone/>
            </a:pPr>
            <a:r>
              <a:rPr lang="en-US" sz="1800" dirty="0"/>
              <a:t>The forward dodged left, kicked right, and the ball sailed over the head of the goalie! The Thunder scored another goal and Lightning Carlos now held the record for most assists. It was a good day.</a:t>
            </a:r>
          </a:p>
          <a:p>
            <a:pPr marL="0" indent="0">
              <a:lnSpc>
                <a:spcPct val="100000"/>
              </a:lnSpc>
              <a:spcBef>
                <a:spcPts val="0"/>
              </a:spcBef>
              <a:spcAft>
                <a:spcPts val="1200"/>
              </a:spcAft>
              <a:buNone/>
            </a:pPr>
            <a:r>
              <a:rPr lang="en-US" sz="1800" dirty="0"/>
              <a:t>I wonder how many assists Carlos made this season.</a:t>
            </a:r>
          </a:p>
        </p:txBody>
      </p:sp>
      <p:sp>
        <p:nvSpPr>
          <p:cNvPr id="2" name="Rectangle 1">
            <a:extLst>
              <a:ext uri="{FF2B5EF4-FFF2-40B4-BE49-F238E27FC236}">
                <a16:creationId xmlns:a16="http://schemas.microsoft.com/office/drawing/2014/main" id="{74989445-9553-0B40-A20B-321D86211383}"/>
              </a:ext>
            </a:extLst>
          </p:cNvPr>
          <p:cNvSpPr/>
          <p:nvPr/>
        </p:nvSpPr>
        <p:spPr>
          <a:xfrm rot="5400000">
            <a:off x="8405458" y="3590747"/>
            <a:ext cx="1250140" cy="215444"/>
          </a:xfrm>
          <a:prstGeom prst="rect">
            <a:avLst/>
          </a:prstGeom>
        </p:spPr>
        <p:txBody>
          <a:bodyPr wrap="square">
            <a:spAutoFit/>
          </a:bodyPr>
          <a:lstStyle/>
          <a:p>
            <a:r>
              <a:rPr lang="en-US" sz="800" dirty="0">
                <a:solidFill>
                  <a:schemeClr val="tx1">
                    <a:lumMod val="50000"/>
                    <a:lumOff val="50000"/>
                  </a:schemeClr>
                </a:solidFill>
                <a:hlinkClick r:id="rId5"/>
              </a:rPr>
              <a:t>Credit</a:t>
            </a:r>
            <a:endParaRPr lang="en-US" sz="800" dirty="0">
              <a:solidFill>
                <a:schemeClr val="tx1">
                  <a:lumMod val="50000"/>
                  <a:lumOff val="50000"/>
                </a:schemeClr>
              </a:solidFill>
            </a:endParaRPr>
          </a:p>
        </p:txBody>
      </p:sp>
      <p:pic>
        <p:nvPicPr>
          <p:cNvPr id="1026" name="Picture 2">
            <a:extLst>
              <a:ext uri="{FF2B5EF4-FFF2-40B4-BE49-F238E27FC236}">
                <a16:creationId xmlns:a16="http://schemas.microsoft.com/office/drawing/2014/main" id="{FF24D266-E90D-9043-A2EF-C3BF5A8D0DE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7172"/>
          <a:stretch/>
        </p:blipFill>
        <p:spPr bwMode="auto">
          <a:xfrm>
            <a:off x="4987522" y="1089749"/>
            <a:ext cx="3753065" cy="30938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74195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stretch>
            <a:fillRect/>
          </a:stretch>
        </a:blipFill>
        <a:effectLst/>
      </p:bgPr>
    </p:bg>
    <p:spTree>
      <p:nvGrpSpPr>
        <p:cNvPr id="1" name=""/>
        <p:cNvGrpSpPr/>
        <p:nvPr/>
      </p:nvGrpSpPr>
      <p:grpSpPr>
        <a:xfrm>
          <a:off x="0" y="0"/>
          <a:ext cx="0" cy="0"/>
          <a:chOff x="0" y="0"/>
          <a:chExt cx="0" cy="0"/>
        </a:xfrm>
      </p:grpSpPr>
      <p:sp>
        <p:nvSpPr>
          <p:cNvPr id="20" name="Rectangle 19">
            <a:hlinkClick r:id="rId4"/>
            <a:extLst>
              <a:ext uri="{FF2B5EF4-FFF2-40B4-BE49-F238E27FC236}">
                <a16:creationId xmlns:a16="http://schemas.microsoft.com/office/drawing/2014/main" id="{F822574A-970E-9F47-8836-7EEE9B131FC3}"/>
              </a:ext>
            </a:extLst>
          </p:cNvPr>
          <p:cNvSpPr/>
          <p:nvPr/>
        </p:nvSpPr>
        <p:spPr>
          <a:xfrm>
            <a:off x="7283818" y="4691083"/>
            <a:ext cx="1770534" cy="4614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a:extLst>
              <a:ext uri="{FF2B5EF4-FFF2-40B4-BE49-F238E27FC236}">
                <a16:creationId xmlns:a16="http://schemas.microsoft.com/office/drawing/2014/main" id="{055CDDEC-1535-1141-BB87-C37BD9832029}"/>
              </a:ext>
            </a:extLst>
          </p:cNvPr>
          <p:cNvSpPr/>
          <p:nvPr/>
        </p:nvSpPr>
        <p:spPr>
          <a:xfrm>
            <a:off x="7411784" y="253256"/>
            <a:ext cx="1250576" cy="4061012"/>
          </a:xfrm>
          <a:prstGeom prst="roundRect">
            <a:avLst/>
          </a:prstGeom>
          <a:noFill/>
          <a:ln w="12700">
            <a:solidFill>
              <a:srgbClr val="7B06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a:extLst>
              <a:ext uri="{FF2B5EF4-FFF2-40B4-BE49-F238E27FC236}">
                <a16:creationId xmlns:a16="http://schemas.microsoft.com/office/drawing/2014/main" id="{4DF8ABFD-2CAE-0147-B6C4-EEE5B5640132}"/>
              </a:ext>
            </a:extLst>
          </p:cNvPr>
          <p:cNvPicPr>
            <a:picLocks noChangeAspect="1"/>
          </p:cNvPicPr>
          <p:nvPr/>
        </p:nvPicPr>
        <p:blipFill>
          <a:blip r:embed="rId5">
            <a:duotone>
              <a:prstClr val="black"/>
              <a:schemeClr val="accent5">
                <a:tint val="45000"/>
                <a:satMod val="400000"/>
              </a:schemeClr>
            </a:duotone>
          </a:blip>
          <a:stretch>
            <a:fillRect/>
          </a:stretch>
        </p:blipFill>
        <p:spPr>
          <a:xfrm>
            <a:off x="7638143" y="1398388"/>
            <a:ext cx="363823" cy="424460"/>
          </a:xfrm>
          <a:prstGeom prst="rect">
            <a:avLst/>
          </a:prstGeom>
        </p:spPr>
      </p:pic>
      <p:pic>
        <p:nvPicPr>
          <p:cNvPr id="21" name="Picture 20">
            <a:extLst>
              <a:ext uri="{FF2B5EF4-FFF2-40B4-BE49-F238E27FC236}">
                <a16:creationId xmlns:a16="http://schemas.microsoft.com/office/drawing/2014/main" id="{2AE9C3AE-1B93-BC46-8F28-B4A23A501A00}"/>
              </a:ext>
            </a:extLst>
          </p:cNvPr>
          <p:cNvPicPr>
            <a:picLocks noChangeAspect="1"/>
          </p:cNvPicPr>
          <p:nvPr/>
        </p:nvPicPr>
        <p:blipFill>
          <a:blip r:embed="rId5">
            <a:duotone>
              <a:prstClr val="black"/>
              <a:schemeClr val="accent5">
                <a:tint val="45000"/>
                <a:satMod val="400000"/>
              </a:schemeClr>
            </a:duotone>
          </a:blip>
          <a:stretch>
            <a:fillRect/>
          </a:stretch>
        </p:blipFill>
        <p:spPr>
          <a:xfrm>
            <a:off x="7569318" y="1882240"/>
            <a:ext cx="363823" cy="424460"/>
          </a:xfrm>
          <a:prstGeom prst="rect">
            <a:avLst/>
          </a:prstGeom>
        </p:spPr>
      </p:pic>
      <p:pic>
        <p:nvPicPr>
          <p:cNvPr id="22" name="Picture 21">
            <a:extLst>
              <a:ext uri="{FF2B5EF4-FFF2-40B4-BE49-F238E27FC236}">
                <a16:creationId xmlns:a16="http://schemas.microsoft.com/office/drawing/2014/main" id="{E8BBEB9E-5C0F-8B41-BEE6-C90E31E9C5BD}"/>
              </a:ext>
            </a:extLst>
          </p:cNvPr>
          <p:cNvPicPr>
            <a:picLocks noChangeAspect="1"/>
          </p:cNvPicPr>
          <p:nvPr/>
        </p:nvPicPr>
        <p:blipFill>
          <a:blip r:embed="rId6">
            <a:duotone>
              <a:prstClr val="black"/>
              <a:schemeClr val="accent5">
                <a:tint val="45000"/>
                <a:satMod val="400000"/>
              </a:schemeClr>
            </a:duotone>
          </a:blip>
          <a:stretch>
            <a:fillRect/>
          </a:stretch>
        </p:blipFill>
        <p:spPr>
          <a:xfrm>
            <a:off x="7615730" y="693361"/>
            <a:ext cx="363823" cy="424460"/>
          </a:xfrm>
          <a:prstGeom prst="rect">
            <a:avLst/>
          </a:prstGeom>
        </p:spPr>
      </p:pic>
      <p:pic>
        <p:nvPicPr>
          <p:cNvPr id="23" name="Picture 22">
            <a:extLst>
              <a:ext uri="{FF2B5EF4-FFF2-40B4-BE49-F238E27FC236}">
                <a16:creationId xmlns:a16="http://schemas.microsoft.com/office/drawing/2014/main" id="{2F8B496C-8BBC-E944-8B7E-540255EDA5B3}"/>
              </a:ext>
            </a:extLst>
          </p:cNvPr>
          <p:cNvPicPr>
            <a:picLocks noChangeAspect="1"/>
          </p:cNvPicPr>
          <p:nvPr/>
        </p:nvPicPr>
        <p:blipFill>
          <a:blip r:embed="rId5">
            <a:duotone>
              <a:prstClr val="black"/>
              <a:schemeClr val="accent5">
                <a:tint val="45000"/>
                <a:satMod val="400000"/>
              </a:schemeClr>
            </a:duotone>
          </a:blip>
          <a:stretch>
            <a:fillRect/>
          </a:stretch>
        </p:blipFill>
        <p:spPr>
          <a:xfrm>
            <a:off x="7958630" y="2935497"/>
            <a:ext cx="363823" cy="424460"/>
          </a:xfrm>
          <a:prstGeom prst="rect">
            <a:avLst/>
          </a:prstGeom>
        </p:spPr>
      </p:pic>
      <p:pic>
        <p:nvPicPr>
          <p:cNvPr id="24" name="Picture 23">
            <a:extLst>
              <a:ext uri="{FF2B5EF4-FFF2-40B4-BE49-F238E27FC236}">
                <a16:creationId xmlns:a16="http://schemas.microsoft.com/office/drawing/2014/main" id="{47B93B52-2066-7B41-988E-B8B695FC43E1}"/>
              </a:ext>
            </a:extLst>
          </p:cNvPr>
          <p:cNvPicPr>
            <a:picLocks noChangeAspect="1"/>
          </p:cNvPicPr>
          <p:nvPr/>
        </p:nvPicPr>
        <p:blipFill>
          <a:blip r:embed="rId6">
            <a:duotone>
              <a:prstClr val="black"/>
              <a:schemeClr val="accent5">
                <a:tint val="45000"/>
                <a:satMod val="400000"/>
              </a:schemeClr>
            </a:duotone>
          </a:blip>
          <a:stretch>
            <a:fillRect/>
          </a:stretch>
        </p:blipFill>
        <p:spPr>
          <a:xfrm>
            <a:off x="7730030" y="2283762"/>
            <a:ext cx="363823" cy="424460"/>
          </a:xfrm>
          <a:prstGeom prst="rect">
            <a:avLst/>
          </a:prstGeom>
        </p:spPr>
      </p:pic>
      <p:pic>
        <p:nvPicPr>
          <p:cNvPr id="25" name="Picture 24">
            <a:extLst>
              <a:ext uri="{FF2B5EF4-FFF2-40B4-BE49-F238E27FC236}">
                <a16:creationId xmlns:a16="http://schemas.microsoft.com/office/drawing/2014/main" id="{1A5ACC34-7599-D145-A2AF-14A35DA9F998}"/>
              </a:ext>
            </a:extLst>
          </p:cNvPr>
          <p:cNvPicPr>
            <a:picLocks noChangeAspect="1"/>
          </p:cNvPicPr>
          <p:nvPr/>
        </p:nvPicPr>
        <p:blipFill>
          <a:blip r:embed="rId5">
            <a:duotone>
              <a:prstClr val="black"/>
              <a:schemeClr val="accent5">
                <a:tint val="45000"/>
                <a:satMod val="400000"/>
              </a:schemeClr>
            </a:duotone>
          </a:blip>
          <a:stretch>
            <a:fillRect/>
          </a:stretch>
        </p:blipFill>
        <p:spPr>
          <a:xfrm>
            <a:off x="7979127" y="2529776"/>
            <a:ext cx="363823" cy="424460"/>
          </a:xfrm>
          <a:prstGeom prst="rect">
            <a:avLst/>
          </a:prstGeom>
        </p:spPr>
      </p:pic>
      <p:pic>
        <p:nvPicPr>
          <p:cNvPr id="26" name="Picture 25">
            <a:extLst>
              <a:ext uri="{FF2B5EF4-FFF2-40B4-BE49-F238E27FC236}">
                <a16:creationId xmlns:a16="http://schemas.microsoft.com/office/drawing/2014/main" id="{EE16D4DC-7220-3F4F-B65E-CA4ED37D8A4E}"/>
              </a:ext>
            </a:extLst>
          </p:cNvPr>
          <p:cNvPicPr>
            <a:picLocks noChangeAspect="1"/>
          </p:cNvPicPr>
          <p:nvPr/>
        </p:nvPicPr>
        <p:blipFill>
          <a:blip r:embed="rId6">
            <a:duotone>
              <a:prstClr val="black"/>
              <a:schemeClr val="accent5">
                <a:tint val="45000"/>
                <a:satMod val="400000"/>
              </a:schemeClr>
            </a:duotone>
          </a:blip>
          <a:stretch>
            <a:fillRect/>
          </a:stretch>
        </p:blipFill>
        <p:spPr>
          <a:xfrm>
            <a:off x="7979127" y="1993483"/>
            <a:ext cx="363823" cy="424460"/>
          </a:xfrm>
          <a:prstGeom prst="rect">
            <a:avLst/>
          </a:prstGeom>
        </p:spPr>
      </p:pic>
      <p:pic>
        <p:nvPicPr>
          <p:cNvPr id="27" name="Picture 26">
            <a:extLst>
              <a:ext uri="{FF2B5EF4-FFF2-40B4-BE49-F238E27FC236}">
                <a16:creationId xmlns:a16="http://schemas.microsoft.com/office/drawing/2014/main" id="{085F8426-F15F-A74E-9DB8-5A9519027207}"/>
              </a:ext>
            </a:extLst>
          </p:cNvPr>
          <p:cNvPicPr>
            <a:picLocks noChangeAspect="1"/>
          </p:cNvPicPr>
          <p:nvPr/>
        </p:nvPicPr>
        <p:blipFill>
          <a:blip r:embed="rId6">
            <a:duotone>
              <a:prstClr val="black"/>
              <a:schemeClr val="accent5">
                <a:tint val="45000"/>
                <a:satMod val="400000"/>
              </a:schemeClr>
            </a:duotone>
          </a:blip>
          <a:stretch>
            <a:fillRect/>
          </a:stretch>
        </p:blipFill>
        <p:spPr>
          <a:xfrm>
            <a:off x="8198434" y="393519"/>
            <a:ext cx="363823" cy="424460"/>
          </a:xfrm>
          <a:prstGeom prst="rect">
            <a:avLst/>
          </a:prstGeom>
        </p:spPr>
      </p:pic>
      <p:pic>
        <p:nvPicPr>
          <p:cNvPr id="28" name="Picture 27">
            <a:extLst>
              <a:ext uri="{FF2B5EF4-FFF2-40B4-BE49-F238E27FC236}">
                <a16:creationId xmlns:a16="http://schemas.microsoft.com/office/drawing/2014/main" id="{900DA81B-9849-5347-863B-946193711DD5}"/>
              </a:ext>
            </a:extLst>
          </p:cNvPr>
          <p:cNvPicPr>
            <a:picLocks noChangeAspect="1"/>
          </p:cNvPicPr>
          <p:nvPr/>
        </p:nvPicPr>
        <p:blipFill>
          <a:blip r:embed="rId5">
            <a:duotone>
              <a:prstClr val="black"/>
              <a:schemeClr val="accent5">
                <a:tint val="45000"/>
                <a:satMod val="400000"/>
              </a:schemeClr>
            </a:duotone>
          </a:blip>
          <a:stretch>
            <a:fillRect/>
          </a:stretch>
        </p:blipFill>
        <p:spPr>
          <a:xfrm>
            <a:off x="7501430" y="2921613"/>
            <a:ext cx="363823" cy="424460"/>
          </a:xfrm>
          <a:prstGeom prst="rect">
            <a:avLst/>
          </a:prstGeom>
        </p:spPr>
      </p:pic>
      <p:pic>
        <p:nvPicPr>
          <p:cNvPr id="29" name="Picture 28">
            <a:extLst>
              <a:ext uri="{FF2B5EF4-FFF2-40B4-BE49-F238E27FC236}">
                <a16:creationId xmlns:a16="http://schemas.microsoft.com/office/drawing/2014/main" id="{56E15139-6C9B-2849-8488-4821F6245652}"/>
              </a:ext>
            </a:extLst>
          </p:cNvPr>
          <p:cNvPicPr>
            <a:picLocks noChangeAspect="1"/>
          </p:cNvPicPr>
          <p:nvPr/>
        </p:nvPicPr>
        <p:blipFill>
          <a:blip r:embed="rId6">
            <a:duotone>
              <a:prstClr val="black"/>
              <a:schemeClr val="accent5">
                <a:tint val="45000"/>
                <a:satMod val="400000"/>
              </a:schemeClr>
            </a:duotone>
          </a:blip>
          <a:stretch>
            <a:fillRect/>
          </a:stretch>
        </p:blipFill>
        <p:spPr>
          <a:xfrm>
            <a:off x="7682965" y="3559464"/>
            <a:ext cx="363823" cy="424460"/>
          </a:xfrm>
          <a:prstGeom prst="rect">
            <a:avLst/>
          </a:prstGeom>
        </p:spPr>
      </p:pic>
      <p:pic>
        <p:nvPicPr>
          <p:cNvPr id="30" name="Picture 29">
            <a:extLst>
              <a:ext uri="{FF2B5EF4-FFF2-40B4-BE49-F238E27FC236}">
                <a16:creationId xmlns:a16="http://schemas.microsoft.com/office/drawing/2014/main" id="{D0610375-1AFD-1341-9539-A7708FF15A48}"/>
              </a:ext>
            </a:extLst>
          </p:cNvPr>
          <p:cNvPicPr>
            <a:picLocks noChangeAspect="1"/>
          </p:cNvPicPr>
          <p:nvPr/>
        </p:nvPicPr>
        <p:blipFill>
          <a:blip r:embed="rId5">
            <a:duotone>
              <a:prstClr val="black"/>
              <a:schemeClr val="accent5">
                <a:tint val="45000"/>
                <a:satMod val="400000"/>
              </a:schemeClr>
            </a:duotone>
          </a:blip>
          <a:stretch>
            <a:fillRect/>
          </a:stretch>
        </p:blipFill>
        <p:spPr>
          <a:xfrm>
            <a:off x="8187230" y="3826164"/>
            <a:ext cx="363823" cy="424460"/>
          </a:xfrm>
          <a:prstGeom prst="rect">
            <a:avLst/>
          </a:prstGeom>
        </p:spPr>
      </p:pic>
      <p:pic>
        <p:nvPicPr>
          <p:cNvPr id="31" name="Picture 30">
            <a:extLst>
              <a:ext uri="{FF2B5EF4-FFF2-40B4-BE49-F238E27FC236}">
                <a16:creationId xmlns:a16="http://schemas.microsoft.com/office/drawing/2014/main" id="{61EE2C61-D097-5B4C-86A7-790BFA369404}"/>
              </a:ext>
            </a:extLst>
          </p:cNvPr>
          <p:cNvPicPr>
            <a:picLocks noChangeAspect="1"/>
          </p:cNvPicPr>
          <p:nvPr/>
        </p:nvPicPr>
        <p:blipFill>
          <a:blip r:embed="rId6">
            <a:duotone>
              <a:prstClr val="black"/>
              <a:schemeClr val="accent5">
                <a:tint val="45000"/>
                <a:satMod val="400000"/>
              </a:schemeClr>
            </a:duotone>
          </a:blip>
          <a:stretch>
            <a:fillRect/>
          </a:stretch>
        </p:blipFill>
        <p:spPr>
          <a:xfrm>
            <a:off x="8146888" y="3279732"/>
            <a:ext cx="363823" cy="424460"/>
          </a:xfrm>
          <a:prstGeom prst="rect">
            <a:avLst/>
          </a:prstGeom>
        </p:spPr>
      </p:pic>
      <p:pic>
        <p:nvPicPr>
          <p:cNvPr id="32" name="Picture 31">
            <a:extLst>
              <a:ext uri="{FF2B5EF4-FFF2-40B4-BE49-F238E27FC236}">
                <a16:creationId xmlns:a16="http://schemas.microsoft.com/office/drawing/2014/main" id="{AD5D53BA-D3B6-7246-B1CD-0EA680FF41E5}"/>
              </a:ext>
            </a:extLst>
          </p:cNvPr>
          <p:cNvPicPr>
            <a:picLocks noChangeAspect="1"/>
          </p:cNvPicPr>
          <p:nvPr/>
        </p:nvPicPr>
        <p:blipFill>
          <a:blip r:embed="rId5">
            <a:duotone>
              <a:prstClr val="black"/>
              <a:schemeClr val="accent5">
                <a:tint val="45000"/>
                <a:satMod val="400000"/>
              </a:schemeClr>
            </a:duotone>
          </a:blip>
          <a:stretch>
            <a:fillRect/>
          </a:stretch>
        </p:blipFill>
        <p:spPr>
          <a:xfrm>
            <a:off x="7996730" y="1497496"/>
            <a:ext cx="363823" cy="424460"/>
          </a:xfrm>
          <a:prstGeom prst="rect">
            <a:avLst/>
          </a:prstGeom>
        </p:spPr>
      </p:pic>
      <p:pic>
        <p:nvPicPr>
          <p:cNvPr id="33" name="Picture 32">
            <a:extLst>
              <a:ext uri="{FF2B5EF4-FFF2-40B4-BE49-F238E27FC236}">
                <a16:creationId xmlns:a16="http://schemas.microsoft.com/office/drawing/2014/main" id="{D2252ED2-37C2-2740-914C-243EA85DB3FF}"/>
              </a:ext>
            </a:extLst>
          </p:cNvPr>
          <p:cNvPicPr>
            <a:picLocks noChangeAspect="1"/>
          </p:cNvPicPr>
          <p:nvPr/>
        </p:nvPicPr>
        <p:blipFill>
          <a:blip r:embed="rId6">
            <a:duotone>
              <a:prstClr val="black"/>
              <a:schemeClr val="accent5">
                <a:tint val="45000"/>
                <a:satMod val="400000"/>
              </a:schemeClr>
            </a:duotone>
          </a:blip>
          <a:stretch>
            <a:fillRect/>
          </a:stretch>
        </p:blipFill>
        <p:spPr>
          <a:xfrm>
            <a:off x="7918288" y="962499"/>
            <a:ext cx="363823" cy="424460"/>
          </a:xfrm>
          <a:prstGeom prst="rect">
            <a:avLst/>
          </a:prstGeom>
        </p:spPr>
      </p:pic>
    </p:spTree>
    <p:extLst>
      <p:ext uri="{BB962C8B-B14F-4D97-AF65-F5344CB8AC3E}">
        <p14:creationId xmlns:p14="http://schemas.microsoft.com/office/powerpoint/2010/main" val="5898553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5415A7D-B489-7A4E-9B35-B6C453CFD568}"/>
              </a:ext>
            </a:extLst>
          </p:cNvPr>
          <p:cNvPicPr>
            <a:picLocks noChangeAspect="1"/>
          </p:cNvPicPr>
          <p:nvPr/>
        </p:nvPicPr>
        <p:blipFill>
          <a:blip r:embed="rId2"/>
          <a:srcRect l="888" r="888"/>
          <a:stretch/>
        </p:blipFill>
        <p:spPr>
          <a:xfrm>
            <a:off x="3944471" y="1058683"/>
            <a:ext cx="3350822" cy="2554545"/>
          </a:xfrm>
          <a:prstGeom prst="rect">
            <a:avLst/>
          </a:prstGeom>
          <a:noFill/>
          <a:ln>
            <a:solidFill>
              <a:srgbClr val="7B063C"/>
            </a:solidFill>
          </a:ln>
          <a:effectLst>
            <a:outerShdw blurRad="181322" dist="297733" dir="2520000" sx="92000" sy="92000" algn="ctr" rotWithShape="0">
              <a:schemeClr val="bg1">
                <a:lumMod val="50000"/>
                <a:alpha val="43000"/>
              </a:schemeClr>
            </a:outerShdw>
          </a:effectLst>
        </p:spPr>
      </p:pic>
      <p:sp>
        <p:nvSpPr>
          <p:cNvPr id="6" name="TextBox 5">
            <a:extLst>
              <a:ext uri="{FF2B5EF4-FFF2-40B4-BE49-F238E27FC236}">
                <a16:creationId xmlns:a16="http://schemas.microsoft.com/office/drawing/2014/main" id="{1D801455-0AB5-844B-A6D6-5D3E8852FFC3}"/>
              </a:ext>
            </a:extLst>
          </p:cNvPr>
          <p:cNvSpPr txBox="1"/>
          <p:nvPr/>
        </p:nvSpPr>
        <p:spPr>
          <a:xfrm>
            <a:off x="1465729" y="1058683"/>
            <a:ext cx="2218766" cy="2554545"/>
          </a:xfrm>
          <a:prstGeom prst="rect">
            <a:avLst/>
          </a:prstGeom>
          <a:noFill/>
        </p:spPr>
        <p:txBody>
          <a:bodyPr wrap="square" rtlCol="0">
            <a:spAutoFit/>
          </a:bodyPr>
          <a:lstStyle/>
          <a:p>
            <a:r>
              <a:rPr lang="en-US" sz="2000" dirty="0">
                <a:latin typeface="+mj-lt"/>
              </a:rPr>
              <a:t>Click </a:t>
            </a:r>
            <a:r>
              <a:rPr lang="en-US" sz="2000" dirty="0">
                <a:latin typeface="+mj-lt"/>
                <a:hlinkClick r:id="rId3"/>
              </a:rPr>
              <a:t>here</a:t>
            </a:r>
            <a:r>
              <a:rPr lang="en-US" sz="2000" dirty="0">
                <a:latin typeface="+mj-lt"/>
              </a:rPr>
              <a:t> to download a free student copy of the</a:t>
            </a:r>
            <a:endParaRPr lang="en-US" sz="2000" b="1" dirty="0">
              <a:solidFill>
                <a:srgbClr val="7B063C"/>
              </a:solidFill>
              <a:latin typeface="+mj-lt"/>
            </a:endParaRPr>
          </a:p>
          <a:p>
            <a:r>
              <a:rPr lang="en-US" sz="2000" spc="-100" dirty="0">
                <a:solidFill>
                  <a:srgbClr val="7B063C"/>
                </a:solidFill>
                <a:latin typeface="JOSEFIN SANS REGULAR ROMAN" pitchFamily="2" charset="77"/>
              </a:rPr>
              <a:t>Mathematizing Story Map</a:t>
            </a:r>
          </a:p>
          <a:p>
            <a:r>
              <a:rPr lang="en-US" sz="2000" dirty="0">
                <a:latin typeface="+mj-lt"/>
              </a:rPr>
              <a:t>for Part-Part-Whole problem situations, and more!</a:t>
            </a:r>
          </a:p>
        </p:txBody>
      </p:sp>
      <p:pic>
        <p:nvPicPr>
          <p:cNvPr id="8" name="Picture 7">
            <a:hlinkClick r:id="rId4"/>
            <a:extLst>
              <a:ext uri="{FF2B5EF4-FFF2-40B4-BE49-F238E27FC236}">
                <a16:creationId xmlns:a16="http://schemas.microsoft.com/office/drawing/2014/main" id="{DBC135FE-1420-F140-8F08-FD3EFFD2BA2F}"/>
              </a:ext>
            </a:extLst>
          </p:cNvPr>
          <p:cNvPicPr/>
          <p:nvPr/>
        </p:nvPicPr>
        <p:blipFill>
          <a:blip r:embed="rId5">
            <a:extLst>
              <a:ext uri="{28A0092B-C50C-407E-A947-70E740481C1C}">
                <a14:useLocalDpi xmlns:a14="http://schemas.microsoft.com/office/drawing/2010/main" val="0"/>
              </a:ext>
            </a:extLst>
          </a:blip>
          <a:stretch>
            <a:fillRect/>
          </a:stretch>
        </p:blipFill>
        <p:spPr>
          <a:xfrm flipV="1">
            <a:off x="147918" y="4909087"/>
            <a:ext cx="457200" cy="159544"/>
          </a:xfrm>
          <a:prstGeom prst="rect">
            <a:avLst/>
          </a:prstGeom>
        </p:spPr>
      </p:pic>
      <p:sp>
        <p:nvSpPr>
          <p:cNvPr id="9" name="Rectangle 8">
            <a:hlinkClick r:id="rId6"/>
            <a:extLst>
              <a:ext uri="{FF2B5EF4-FFF2-40B4-BE49-F238E27FC236}">
                <a16:creationId xmlns:a16="http://schemas.microsoft.com/office/drawing/2014/main" id="{1F174F47-C7EC-4C44-86F9-1BE89A68D53E}"/>
              </a:ext>
            </a:extLst>
          </p:cNvPr>
          <p:cNvSpPr/>
          <p:nvPr/>
        </p:nvSpPr>
        <p:spPr>
          <a:xfrm>
            <a:off x="2680437" y="4946277"/>
            <a:ext cx="1676410" cy="1949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377133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776</TotalTime>
  <Words>418</Words>
  <Application>Microsoft Macintosh PowerPoint</Application>
  <PresentationFormat>On-screen Show (16:9)</PresentationFormat>
  <Paragraphs>25</Paragraphs>
  <Slides>6</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JOSEFIN SANS REGULAR ROMAN</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kleong</dc:creator>
  <cp:lastModifiedBy>kleong</cp:lastModifiedBy>
  <cp:revision>27</cp:revision>
  <dcterms:created xsi:type="dcterms:W3CDTF">2021-09-14T03:27:38Z</dcterms:created>
  <dcterms:modified xsi:type="dcterms:W3CDTF">2021-10-05T07:33:27Z</dcterms:modified>
</cp:coreProperties>
</file>