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handoutMasterIdLst>
    <p:handoutMasterId r:id="rId9"/>
  </p:handoutMasterIdLst>
  <p:sldIdLst>
    <p:sldId id="257" r:id="rId2"/>
    <p:sldId id="258" r:id="rId3"/>
    <p:sldId id="263" r:id="rId4"/>
    <p:sldId id="264" r:id="rId5"/>
    <p:sldId id="262" r:id="rId6"/>
    <p:sldId id="259"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0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32"/>
    <p:restoredTop sz="89796"/>
  </p:normalViewPr>
  <p:slideViewPr>
    <p:cSldViewPr snapToGrid="0" snapToObjects="1">
      <p:cViewPr varScale="1">
        <p:scale>
          <a:sx n="115" d="100"/>
          <a:sy n="115" d="100"/>
        </p:scale>
        <p:origin x="208" y="70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29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DE1F2-B35E-B949-8139-7651F30367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EB3EEA-4F58-7444-8D0F-035F805FCA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9949B1-CBAF-AD4E-8DED-1E986D1278AE}" type="datetimeFigureOut">
              <a:rPr lang="en-US" smtClean="0"/>
              <a:t>11/16/21</a:t>
            </a:fld>
            <a:endParaRPr lang="en-US"/>
          </a:p>
        </p:txBody>
      </p:sp>
      <p:sp>
        <p:nvSpPr>
          <p:cNvPr id="4" name="Footer Placeholder 3">
            <a:extLst>
              <a:ext uri="{FF2B5EF4-FFF2-40B4-BE49-F238E27FC236}">
                <a16:creationId xmlns:a16="http://schemas.microsoft.com/office/drawing/2014/main" id="{0C0C8722-C225-6943-BDD9-68D12608F8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272E42-6BFB-4740-A6A3-703D186760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779CA4-533B-4742-835B-6232D2ABEC9F}" type="slidenum">
              <a:rPr lang="en-US" smtClean="0"/>
              <a:t>‹#›</a:t>
            </a:fld>
            <a:endParaRPr lang="en-US"/>
          </a:p>
        </p:txBody>
      </p:sp>
    </p:spTree>
    <p:extLst>
      <p:ext uri="{BB962C8B-B14F-4D97-AF65-F5344CB8AC3E}">
        <p14:creationId xmlns:p14="http://schemas.microsoft.com/office/powerpoint/2010/main" val="126313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47D31-BCE7-A945-AEBE-0A2FD00599B6}" type="datetimeFigureOut">
              <a:rPr lang="en-US" smtClean="0"/>
              <a:t>11/16/21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1345D-47CB-D84C-B43B-B5F04DEC27FF}" type="slidenum">
              <a:rPr lang="en-US" smtClean="0"/>
              <a:t>‹#›</a:t>
            </a:fld>
            <a:endParaRPr lang="en-US"/>
          </a:p>
        </p:txBody>
      </p:sp>
    </p:spTree>
    <p:extLst>
      <p:ext uri="{BB962C8B-B14F-4D97-AF65-F5344CB8AC3E}">
        <p14:creationId xmlns:p14="http://schemas.microsoft.com/office/powerpoint/2010/main" val="300223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akosikenet/2240379815/"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1345D-47CB-D84C-B43B-B5F04DEC27FF}" type="slidenum">
              <a:rPr lang="en-US" smtClean="0"/>
              <a:t>1</a:t>
            </a:fld>
            <a:endParaRPr lang="en-US"/>
          </a:p>
        </p:txBody>
      </p:sp>
    </p:spTree>
    <p:extLst>
      <p:ext uri="{BB962C8B-B14F-4D97-AF65-F5344CB8AC3E}">
        <p14:creationId xmlns:p14="http://schemas.microsoft.com/office/powerpoint/2010/main" val="305093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2</a:t>
            </a:fld>
            <a:endParaRPr lang="en-US"/>
          </a:p>
        </p:txBody>
      </p:sp>
    </p:spTree>
    <p:extLst>
      <p:ext uri="{BB962C8B-B14F-4D97-AF65-F5344CB8AC3E}">
        <p14:creationId xmlns:p14="http://schemas.microsoft.com/office/powerpoint/2010/main" val="58548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3</a:t>
            </a:fld>
            <a:endParaRPr lang="en-US"/>
          </a:p>
        </p:txBody>
      </p:sp>
    </p:spTree>
    <p:extLst>
      <p:ext uri="{BB962C8B-B14F-4D97-AF65-F5344CB8AC3E}">
        <p14:creationId xmlns:p14="http://schemas.microsoft.com/office/powerpoint/2010/main" val="153188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tooltip="https://www.flickr.com/photos/akosikenet/2240379815/"/>
              </a:rPr>
              <a:t>This Photo</a:t>
            </a:r>
            <a:r>
              <a:rPr lang="en-US" sz="1200" dirty="0"/>
              <a:t> by Unknown Author is licensed under </a:t>
            </a:r>
            <a:r>
              <a:rPr lang="en-US" sz="1200" dirty="0">
                <a:hlinkClick r:id="rId4" tooltip="https://creativecommons.org/licenses/by-nc-nd/3.0/"/>
              </a:rPr>
              <a:t>CC BY-NC-ND</a:t>
            </a:r>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4</a:t>
            </a:fld>
            <a:endParaRPr lang="en-US"/>
          </a:p>
        </p:txBody>
      </p:sp>
    </p:spTree>
    <p:extLst>
      <p:ext uri="{BB962C8B-B14F-4D97-AF65-F5344CB8AC3E}">
        <p14:creationId xmlns:p14="http://schemas.microsoft.com/office/powerpoint/2010/main" val="1066001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1345D-47CB-D84C-B43B-B5F04DEC27FF}" type="slidenum">
              <a:rPr lang="en-US" smtClean="0"/>
              <a:t>5</a:t>
            </a:fld>
            <a:endParaRPr lang="en-US"/>
          </a:p>
        </p:txBody>
      </p:sp>
    </p:spTree>
    <p:extLst>
      <p:ext uri="{BB962C8B-B14F-4D97-AF65-F5344CB8AC3E}">
        <p14:creationId xmlns:p14="http://schemas.microsoft.com/office/powerpoint/2010/main" val="737076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s://creativecommons.org/licenses/by-nc-sa/4.0/" TargetMode="External"/><Relationship Id="rId5" Type="http://schemas.openxmlformats.org/officeDocument/2006/relationships/hyperlink" Target="https://www.mathematizeit.com/"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mathematizeit.com/"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50000"/>
            <a:lum/>
          </a:blip>
          <a:srcRect/>
          <a:stretch>
            <a:fillRect l="55000" t="-170000" r="-38000" b="-60000"/>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A432EE-B112-194B-8456-B08226F5069D}"/>
              </a:ext>
            </a:extLst>
          </p:cNvPr>
          <p:cNvSpPr>
            <a:spLocks noGrp="1"/>
          </p:cNvSpPr>
          <p:nvPr>
            <p:ph type="pic" sz="quarter" idx="10"/>
          </p:nvPr>
        </p:nvSpPr>
        <p:spPr>
          <a:xfrm>
            <a:off x="5548312" y="1009466"/>
            <a:ext cx="2967038" cy="2765425"/>
          </a:xfrm>
        </p:spPr>
        <p:txBody>
          <a:bodyPr/>
          <a:lstStyle>
            <a:lvl1pPr marL="0" indent="0" algn="ctr">
              <a:buNone/>
              <a:defRPr/>
            </a:lvl1pPr>
          </a:lstStyle>
          <a:p>
            <a:endParaRPr lang="en-US" dirty="0"/>
          </a:p>
        </p:txBody>
      </p:sp>
      <p:sp>
        <p:nvSpPr>
          <p:cNvPr id="6" name="Text Placeholder 5">
            <a:extLst>
              <a:ext uri="{FF2B5EF4-FFF2-40B4-BE49-F238E27FC236}">
                <a16:creationId xmlns:a16="http://schemas.microsoft.com/office/drawing/2014/main" id="{7733BFBD-CC9D-3C4A-9DBD-260E83EC6C3E}"/>
              </a:ext>
            </a:extLst>
          </p:cNvPr>
          <p:cNvSpPr>
            <a:spLocks noGrp="1"/>
          </p:cNvSpPr>
          <p:nvPr>
            <p:ph type="body" sz="quarter" idx="11"/>
          </p:nvPr>
        </p:nvSpPr>
        <p:spPr>
          <a:xfrm>
            <a:off x="588309" y="355320"/>
            <a:ext cx="3943350" cy="41592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9" name="Picture 28">
            <a:extLst>
              <a:ext uri="{FF2B5EF4-FFF2-40B4-BE49-F238E27FC236}">
                <a16:creationId xmlns:a16="http://schemas.microsoft.com/office/drawing/2014/main" id="{D1FA30CA-0386-0449-9D3B-B13063CB9778}"/>
              </a:ext>
            </a:extLst>
          </p:cNvPr>
          <p:cNvPicPr>
            <a:picLocks noChangeAspect="1"/>
          </p:cNvPicPr>
          <p:nvPr userDrawn="1"/>
        </p:nvPicPr>
        <p:blipFill>
          <a:blip r:embed="rId3"/>
          <a:stretch>
            <a:fillRect/>
          </a:stretch>
        </p:blipFill>
        <p:spPr>
          <a:xfrm>
            <a:off x="0" y="4797178"/>
            <a:ext cx="9144000" cy="361950"/>
          </a:xfrm>
          <a:prstGeom prst="rect">
            <a:avLst/>
          </a:prstGeom>
        </p:spPr>
      </p:pic>
      <p:pic>
        <p:nvPicPr>
          <p:cNvPr id="30" name="Picture 29">
            <a:extLst>
              <a:ext uri="{FF2B5EF4-FFF2-40B4-BE49-F238E27FC236}">
                <a16:creationId xmlns:a16="http://schemas.microsoft.com/office/drawing/2014/main" id="{1A7AFC3A-D64D-C04A-91C5-D6DACD7EF9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31" name="Rounded Rectangle 30">
            <a:hlinkClick r:id="rId5"/>
            <a:extLst>
              <a:ext uri="{FF2B5EF4-FFF2-40B4-BE49-F238E27FC236}">
                <a16:creationId xmlns:a16="http://schemas.microsoft.com/office/drawing/2014/main" id="{B44BF686-A749-7B4E-8DC2-901C7EDD6A3C}"/>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Mathematizing Story Map Templates from </a:t>
            </a:r>
            <a:r>
              <a:rPr lang="en-US" sz="900" b="1" kern="1200" dirty="0">
                <a:solidFill>
                  <a:schemeClr val="tx1">
                    <a:lumMod val="65000"/>
                    <a:lumOff val="35000"/>
                  </a:schemeClr>
                </a:solidFill>
                <a:latin typeface="+mj-lt"/>
                <a:ea typeface="+mn-ea"/>
                <a:cs typeface="+mn-cs"/>
                <a:hlinkClick r:id="rId5"/>
              </a:rPr>
              <a:t>https://www.mathematizeit.com/</a:t>
            </a:r>
            <a:r>
              <a:rPr lang="en-US" sz="900" b="1" kern="1200" dirty="0">
                <a:solidFill>
                  <a:schemeClr val="tx1">
                    <a:lumMod val="65000"/>
                    <a:lumOff val="35000"/>
                  </a:schemeClr>
                </a:solidFill>
                <a:latin typeface="+mj-lt"/>
                <a:ea typeface="+mn-ea"/>
                <a:cs typeface="+mn-cs"/>
              </a:rPr>
              <a:t>     </a:t>
            </a:r>
          </a:p>
        </p:txBody>
      </p:sp>
      <p:pic>
        <p:nvPicPr>
          <p:cNvPr id="32" name="Picture 31">
            <a:hlinkClick r:id="rId6"/>
            <a:extLst>
              <a:ext uri="{FF2B5EF4-FFF2-40B4-BE49-F238E27FC236}">
                <a16:creationId xmlns:a16="http://schemas.microsoft.com/office/drawing/2014/main" id="{52910543-8B8D-2D4F-83F5-9D361A5F1914}"/>
              </a:ext>
            </a:extLst>
          </p:cNvPr>
          <p:cNvPicPr/>
          <p:nvPr userDrawn="1"/>
        </p:nvPicPr>
        <p:blipFill>
          <a:blip r:embed="rId7">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34422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25073"/>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5009" y="337617"/>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266425"/>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9075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34628"/>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11/16/21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779736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11/16/21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25633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11/16/21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193561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C18ED8-6418-1A43-A729-93E7D991BF6F}"/>
              </a:ext>
            </a:extLst>
          </p:cNvPr>
          <p:cNvPicPr>
            <a:picLocks noChangeAspect="1"/>
          </p:cNvPicPr>
          <p:nvPr userDrawn="1"/>
        </p:nvPicPr>
        <p:blipFill>
          <a:blip r:embed="rId2"/>
          <a:stretch>
            <a:fillRect/>
          </a:stretch>
        </p:blipFill>
        <p:spPr>
          <a:xfrm>
            <a:off x="0" y="2946"/>
            <a:ext cx="9144000" cy="5137608"/>
          </a:xfrm>
          <a:prstGeom prst="rect">
            <a:avLst/>
          </a:prstGeom>
        </p:spPr>
      </p:pic>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4"/>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4"/>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5"/>
            <a:extLst>
              <a:ext uri="{FF2B5EF4-FFF2-40B4-BE49-F238E27FC236}">
                <a16:creationId xmlns:a16="http://schemas.microsoft.com/office/drawing/2014/main" id="{1A5B3F6C-E18F-4E44-BA2D-F0FBFE7BC95E}"/>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pic>
        <p:nvPicPr>
          <p:cNvPr id="4" name="Picture 3">
            <a:extLst>
              <a:ext uri="{FF2B5EF4-FFF2-40B4-BE49-F238E27FC236}">
                <a16:creationId xmlns:a16="http://schemas.microsoft.com/office/drawing/2014/main" id="{9D2DFCAA-4B36-C349-A604-3E5DE7D8E4A4}"/>
              </a:ext>
            </a:extLst>
          </p:cNvPr>
          <p:cNvPicPr>
            <a:picLocks noChangeAspect="1"/>
          </p:cNvPicPr>
          <p:nvPr userDrawn="1"/>
        </p:nvPicPr>
        <p:blipFill>
          <a:blip r:embed="rId7"/>
          <a:stretch>
            <a:fillRect/>
          </a:stretch>
        </p:blipFill>
        <p:spPr>
          <a:xfrm>
            <a:off x="0" y="14988"/>
            <a:ext cx="9144000" cy="5113523"/>
          </a:xfrm>
          <a:prstGeom prst="rect">
            <a:avLst/>
          </a:prstGeom>
        </p:spPr>
      </p:pic>
    </p:spTree>
    <p:extLst>
      <p:ext uri="{BB962C8B-B14F-4D97-AF65-F5344CB8AC3E}">
        <p14:creationId xmlns:p14="http://schemas.microsoft.com/office/powerpoint/2010/main" val="210100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3"/>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3"/>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4"/>
            <a:extLst>
              <a:ext uri="{FF2B5EF4-FFF2-40B4-BE49-F238E27FC236}">
                <a16:creationId xmlns:a16="http://schemas.microsoft.com/office/drawing/2014/main" id="{1A5B3F6C-E18F-4E44-BA2D-F0FBFE7BC95E}"/>
              </a:ext>
            </a:extLst>
          </p:cNvPr>
          <p:cNvPicPr/>
          <p:nvPr userDrawn="1"/>
        </p:nvPicPr>
        <p:blipFill>
          <a:blip r:embed="rId5">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pic>
        <p:nvPicPr>
          <p:cNvPr id="6" name="Picture 5" descr="Shape, circle&#10;&#10;Description automatically generated">
            <a:extLst>
              <a:ext uri="{FF2B5EF4-FFF2-40B4-BE49-F238E27FC236}">
                <a16:creationId xmlns:a16="http://schemas.microsoft.com/office/drawing/2014/main" id="{7974EF8D-8427-7947-B9AE-6AC5DC4CB2A3}"/>
              </a:ext>
            </a:extLst>
          </p:cNvPr>
          <p:cNvPicPr>
            <a:picLocks noChangeAspect="1"/>
          </p:cNvPicPr>
          <p:nvPr userDrawn="1"/>
        </p:nvPicPr>
        <p:blipFill>
          <a:blip r:embed="rId6"/>
          <a:stretch>
            <a:fillRect/>
          </a:stretch>
        </p:blipFill>
        <p:spPr>
          <a:xfrm>
            <a:off x="13147" y="0"/>
            <a:ext cx="9117706" cy="5143500"/>
          </a:xfrm>
          <a:prstGeom prst="rect">
            <a:avLst/>
          </a:prstGeom>
        </p:spPr>
      </p:pic>
      <p:sp>
        <p:nvSpPr>
          <p:cNvPr id="2" name="Rectangle 1">
            <a:extLst>
              <a:ext uri="{FF2B5EF4-FFF2-40B4-BE49-F238E27FC236}">
                <a16:creationId xmlns:a16="http://schemas.microsoft.com/office/drawing/2014/main" id="{C0896CBA-70FB-FF43-8F7F-C2EA2037F905}"/>
              </a:ext>
            </a:extLst>
          </p:cNvPr>
          <p:cNvSpPr/>
          <p:nvPr userDrawn="1"/>
        </p:nvSpPr>
        <p:spPr>
          <a:xfrm>
            <a:off x="4473339" y="871268"/>
            <a:ext cx="1892955" cy="3804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999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C8F2B8EB-7718-0E4C-9A65-A1AF1E6AADC4}"/>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1E327B3A-3039-0745-A0B5-E169CB7ECD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ABF6212E-C70B-8A4E-B231-7C97A0527C7F}"/>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19F8CC92-AE78-B14C-BF2F-9046CB24F0A3}"/>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59440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A01AFDD-5DB1-E746-B8CD-CE2F3D631F0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0199D3DA-8ED3-8844-8C4A-74C88BF06B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C93AA9DB-037D-174D-9319-F1A5630ACA3E}"/>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endParaRPr lang="en-US" sz="825" kern="1200" dirty="0">
              <a:solidFill>
                <a:schemeClr val="tx1">
                  <a:lumMod val="65000"/>
                  <a:lumOff val="35000"/>
                </a:schemeClr>
              </a:solidFill>
              <a:latin typeface="+mj-lt"/>
              <a:ea typeface="+mn-ea"/>
              <a:cs typeface="+mn-cs"/>
            </a:endParaRPr>
          </a:p>
        </p:txBody>
      </p:sp>
      <p:pic>
        <p:nvPicPr>
          <p:cNvPr id="10" name="Picture 9">
            <a:hlinkClick r:id="rId5"/>
            <a:extLst>
              <a:ext uri="{FF2B5EF4-FFF2-40B4-BE49-F238E27FC236}">
                <a16:creationId xmlns:a16="http://schemas.microsoft.com/office/drawing/2014/main" id="{5D50818C-5993-C049-A99D-008E81321AAF}"/>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240239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790528"/>
            <a:ext cx="7886700" cy="2139553"/>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23888" y="2950322"/>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6F7B0715-CBD4-8347-9182-CD2D3EDD93D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8F33D65A-33D5-8643-9B45-ED937FFBFB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016DAA65-0A15-F84E-BC9A-9BA35622F17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28E81042-798F-8948-ACD5-06336D4B482C}"/>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193424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848F06FE-2E21-1E47-882E-764A1D38C546}"/>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9" name="Picture 8">
            <a:extLst>
              <a:ext uri="{FF2B5EF4-FFF2-40B4-BE49-F238E27FC236}">
                <a16:creationId xmlns:a16="http://schemas.microsoft.com/office/drawing/2014/main" id="{118CB171-E923-F442-84A1-A7C2AFCA78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0" name="Rounded Rectangle 9">
            <a:hlinkClick r:id="rId4"/>
            <a:extLst>
              <a:ext uri="{FF2B5EF4-FFF2-40B4-BE49-F238E27FC236}">
                <a16:creationId xmlns:a16="http://schemas.microsoft.com/office/drawing/2014/main" id="{8BA7E939-4F70-1041-B3FD-6AF7AA5C59F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1" name="Picture 10">
            <a:hlinkClick r:id="rId5"/>
            <a:extLst>
              <a:ext uri="{FF2B5EF4-FFF2-40B4-BE49-F238E27FC236}">
                <a16:creationId xmlns:a16="http://schemas.microsoft.com/office/drawing/2014/main" id="{195350BF-2958-BA44-9375-8C81060676AB}"/>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87859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061087"/>
            <a:ext cx="3868340"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4629150" y="1061087"/>
            <a:ext cx="3887391"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itle 1">
            <a:extLst>
              <a:ext uri="{FF2B5EF4-FFF2-40B4-BE49-F238E27FC236}">
                <a16:creationId xmlns:a16="http://schemas.microsoft.com/office/drawing/2014/main" id="{A518C9BF-66EA-B147-B879-B189DA3723F2}"/>
              </a:ext>
            </a:extLst>
          </p:cNvPr>
          <p:cNvSpPr>
            <a:spLocks noGrp="1"/>
          </p:cNvSpPr>
          <p:nvPr>
            <p:ph type="title"/>
          </p:nvPr>
        </p:nvSpPr>
        <p:spPr>
          <a:xfrm>
            <a:off x="628650" y="273844"/>
            <a:ext cx="7886700" cy="686660"/>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3FC1E1D2-9AB5-E84F-A5A4-808861153FF6}"/>
              </a:ext>
            </a:extLst>
          </p:cNvPr>
          <p:cNvSpPr>
            <a:spLocks noGrp="1"/>
          </p:cNvSpPr>
          <p:nvPr>
            <p:ph sz="half" idx="10"/>
          </p:nvPr>
        </p:nvSpPr>
        <p:spPr>
          <a:xfrm>
            <a:off x="6286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06AB4BF9-473D-124A-BB31-80C2BAD4FA83}"/>
              </a:ext>
            </a:extLst>
          </p:cNvPr>
          <p:cNvSpPr>
            <a:spLocks noGrp="1"/>
          </p:cNvSpPr>
          <p:nvPr>
            <p:ph sz="half" idx="2"/>
          </p:nvPr>
        </p:nvSpPr>
        <p:spPr>
          <a:xfrm>
            <a:off x="46291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95442535-0C13-1249-AEA9-5FDFA7920E2A}"/>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14" name="Picture 13">
            <a:extLst>
              <a:ext uri="{FF2B5EF4-FFF2-40B4-BE49-F238E27FC236}">
                <a16:creationId xmlns:a16="http://schemas.microsoft.com/office/drawing/2014/main" id="{BD17863F-AE10-0F4A-A3DF-7E979869FB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5" name="Rounded Rectangle 14">
            <a:hlinkClick r:id="rId4"/>
            <a:extLst>
              <a:ext uri="{FF2B5EF4-FFF2-40B4-BE49-F238E27FC236}">
                <a16:creationId xmlns:a16="http://schemas.microsoft.com/office/drawing/2014/main" id="{A0D3F49A-1E5D-CB41-85A2-04F9D7741D20}"/>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6" name="Picture 15">
            <a:hlinkClick r:id="rId5"/>
            <a:extLst>
              <a:ext uri="{FF2B5EF4-FFF2-40B4-BE49-F238E27FC236}">
                <a16:creationId xmlns:a16="http://schemas.microsoft.com/office/drawing/2014/main" id="{5F7333E7-A840-E84A-A04D-136E865B33A1}"/>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415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060AD91C-9F01-CA4E-ADB4-7EF12EC1931B}"/>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7" name="Picture 6">
            <a:extLst>
              <a:ext uri="{FF2B5EF4-FFF2-40B4-BE49-F238E27FC236}">
                <a16:creationId xmlns:a16="http://schemas.microsoft.com/office/drawing/2014/main" id="{34C439CE-5B55-ED4C-B76E-4407B2288B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8" name="Rounded Rectangle 7">
            <a:hlinkClick r:id="rId4"/>
            <a:extLst>
              <a:ext uri="{FF2B5EF4-FFF2-40B4-BE49-F238E27FC236}">
                <a16:creationId xmlns:a16="http://schemas.microsoft.com/office/drawing/2014/main" id="{EADA75B8-C999-0946-A483-A7A2B5B11897}"/>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9" name="Picture 8">
            <a:hlinkClick r:id="rId5"/>
            <a:extLst>
              <a:ext uri="{FF2B5EF4-FFF2-40B4-BE49-F238E27FC236}">
                <a16:creationId xmlns:a16="http://schemas.microsoft.com/office/drawing/2014/main" id="{189A46C9-7BF0-0249-A60B-8CC055EE352A}"/>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41221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6866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092595"/>
            <a:ext cx="7886700" cy="28954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491249"/>
      </p:ext>
    </p:extLst>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61" r:id="rId4"/>
    <p:sldLayoutId id="2147483662"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Lst>
  <p:txStyles>
    <p:titleStyle>
      <a:lvl1pPr algn="l" defTabSz="685800" rtl="0" eaLnBrk="1" latinLnBrk="0" hangingPunct="1">
        <a:lnSpc>
          <a:spcPct val="90000"/>
        </a:lnSpc>
        <a:spcBef>
          <a:spcPct val="0"/>
        </a:spcBef>
        <a:buNone/>
        <a:defRPr sz="2800" b="0" kern="1200" spc="-150" baseline="0">
          <a:solidFill>
            <a:schemeClr val="tx1"/>
          </a:solidFill>
          <a:latin typeface="JOSEFIN SANS REGULAR ROMAN"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3.0/" TargetMode="External"/><Relationship Id="rId5" Type="http://schemas.openxmlformats.org/officeDocument/2006/relationships/hyperlink" Target="http://www.foodista.com/blog/2013/07/24/how-to-recipe-easy-pizza-dough" TargetMode="External"/><Relationship Id="rId4" Type="http://schemas.openxmlformats.org/officeDocument/2006/relationships/hyperlink" Target="https://mathematizeit.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hyperlink" Target="https://creativecommons.org/licenses/by/3.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foodista.com/blog/2016/01/22/5-fiery-recipes-to-celebrate-scovilles-151st-birthday" TargetMode="External"/><Relationship Id="rId5" Type="http://schemas.openxmlformats.org/officeDocument/2006/relationships/image" Target="../media/image9.png"/><Relationship Id="rId4" Type="http://schemas.openxmlformats.org/officeDocument/2006/relationships/hyperlink" Target="https://mathematizeit.co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www.pngall.com/spinach-png/download/30124" TargetMode="External"/><Relationship Id="rId3" Type="http://schemas.openxmlformats.org/officeDocument/2006/relationships/hyperlink" Target="https://creativecommons.org/licenses/by-nc-sa/4.0/" TargetMode="External"/><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hyperlink" Target="https://creativecommons.org/licenses/by/3.0/" TargetMode="External"/><Relationship Id="rId5" Type="http://schemas.openxmlformats.org/officeDocument/2006/relationships/image" Target="../media/image10.png"/><Relationship Id="rId10" Type="http://schemas.openxmlformats.org/officeDocument/2006/relationships/hyperlink" Target="https://www.freeimageslive.co.uk/free_stock_image/isolated-mushrooms-jpg" TargetMode="External"/><Relationship Id="rId4" Type="http://schemas.openxmlformats.org/officeDocument/2006/relationships/hyperlink" Target="https://mathematizeit.com/" TargetMode="External"/><Relationship Id="rId9" Type="http://schemas.openxmlformats.org/officeDocument/2006/relationships/hyperlink" Target="https://creativecommons.org/licenses/by-nc/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mathematizeit.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mathematizeit.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athematizeit.com/combinations" TargetMode="External"/><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hyperlink" Target="https://mathematizeit.com/" TargetMode="External"/><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64671" y="906814"/>
            <a:ext cx="4168588" cy="3806853"/>
          </a:xfrm>
        </p:spPr>
        <p:txBody>
          <a:bodyPr>
            <a:noAutofit/>
          </a:bodyPr>
          <a:lstStyle/>
          <a:p>
            <a:pPr marL="0" indent="0">
              <a:lnSpc>
                <a:spcPct val="100000"/>
              </a:lnSpc>
              <a:spcBef>
                <a:spcPts val="0"/>
              </a:spcBef>
              <a:spcAft>
                <a:spcPts val="1200"/>
              </a:spcAft>
              <a:buNone/>
            </a:pPr>
            <a:r>
              <a:rPr lang="en-US" sz="1800" dirty="0"/>
              <a:t>Priya was in charge of dinner tonight. Their mother had a big project due at work, and would be late coming home. Priya decided it would be fun to make miniature pizzas so that everyone could make their own. </a:t>
            </a:r>
          </a:p>
          <a:p>
            <a:pPr marL="0" indent="0">
              <a:lnSpc>
                <a:spcPct val="100000"/>
              </a:lnSpc>
              <a:spcBef>
                <a:spcPts val="0"/>
              </a:spcBef>
              <a:spcAft>
                <a:spcPts val="1200"/>
              </a:spcAft>
              <a:buNone/>
            </a:pPr>
            <a:r>
              <a:rPr lang="en-US" sz="1800" dirty="0"/>
              <a:t>She sprinkled some flour onto the counter and turned the pizza dough out on top of it. She rolled it out flat. She cut the dough into 12 equal-sized pieces and wondered whether to add a spicy sauce or a not-spicy sauce. </a:t>
            </a:r>
          </a:p>
        </p:txBody>
      </p:sp>
      <p:sp>
        <p:nvSpPr>
          <p:cNvPr id="12" name="TextBox 11">
            <a:extLst>
              <a:ext uri="{FF2B5EF4-FFF2-40B4-BE49-F238E27FC236}">
                <a16:creationId xmlns:a16="http://schemas.microsoft.com/office/drawing/2014/main" id="{0822000B-8663-2644-B998-71E6945C6A1D}"/>
              </a:ext>
            </a:extLst>
          </p:cNvPr>
          <p:cNvSpPr txBox="1"/>
          <p:nvPr/>
        </p:nvSpPr>
        <p:spPr>
          <a:xfrm>
            <a:off x="0" y="322729"/>
            <a:ext cx="5029199" cy="523220"/>
          </a:xfrm>
          <a:prstGeom prst="rect">
            <a:avLst/>
          </a:prstGeom>
          <a:noFill/>
        </p:spPr>
        <p:txBody>
          <a:bodyPr wrap="square" rtlCol="0">
            <a:spAutoFit/>
          </a:bodyPr>
          <a:lstStyle/>
          <a:p>
            <a:pPr algn="ctr"/>
            <a:r>
              <a:rPr lang="en-US" sz="2800" spc="-150" dirty="0">
                <a:solidFill>
                  <a:srgbClr val="7B063C"/>
                </a:solidFill>
                <a:latin typeface="JOSEFIN SANS REGULAR ROMAN" pitchFamily="2" charset="77"/>
              </a:rPr>
              <a:t>Priya Prepares a Pizza Puzzle</a:t>
            </a:r>
          </a:p>
        </p:txBody>
      </p:sp>
      <p:sp>
        <p:nvSpPr>
          <p:cNvPr id="13" name="Rectangle 12">
            <a:hlinkClick r:id="rId3"/>
            <a:extLst>
              <a:ext uri="{FF2B5EF4-FFF2-40B4-BE49-F238E27FC236}">
                <a16:creationId xmlns:a16="http://schemas.microsoft.com/office/drawing/2014/main" id="{B63E84AE-D61F-C64E-8216-6C48167B1EE0}"/>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extLst>
              <a:ext uri="{FF2B5EF4-FFF2-40B4-BE49-F238E27FC236}">
                <a16:creationId xmlns:a16="http://schemas.microsoft.com/office/drawing/2014/main" id="{E0EB0795-6C80-5748-9CB7-76FF69D9E747}"/>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3"/>
            <a:extLst>
              <a:ext uri="{FF2B5EF4-FFF2-40B4-BE49-F238E27FC236}">
                <a16:creationId xmlns:a16="http://schemas.microsoft.com/office/drawing/2014/main" id="{F38F9782-4115-6E4F-A59E-16777BCDF50F}"/>
              </a:ext>
            </a:extLst>
          </p:cNvPr>
          <p:cNvSpPr/>
          <p:nvPr/>
        </p:nvSpPr>
        <p:spPr>
          <a:xfrm>
            <a:off x="215153" y="4861113"/>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5532F5-8A55-AC42-A947-76B0CC4A9B7A}"/>
              </a:ext>
            </a:extLst>
          </p:cNvPr>
          <p:cNvSpPr/>
          <p:nvPr/>
        </p:nvSpPr>
        <p:spPr>
          <a:xfrm rot="5400000">
            <a:off x="7543382" y="3023680"/>
            <a:ext cx="2970407" cy="215444"/>
          </a:xfrm>
          <a:prstGeom prst="rect">
            <a:avLst/>
          </a:prstGeom>
        </p:spPr>
        <p:txBody>
          <a:bodyPr wrap="square">
            <a:spAutoFit/>
          </a:bodyPr>
          <a:lstStyle/>
          <a:p>
            <a:r>
              <a:rPr lang="en-US" sz="800" dirty="0">
                <a:solidFill>
                  <a:schemeClr val="bg1">
                    <a:lumMod val="50000"/>
                  </a:schemeClr>
                </a:solidFill>
                <a:hlinkClick r:id="rId5" tooltip="http://www.foodista.com/blog/2013/07/24/how-to-recipe-easy-pizza-dough">
                  <a:extLst>
                    <a:ext uri="{A12FA001-AC4F-418D-AE19-62706E023703}">
                      <ahyp:hlinkClr xmlns:ahyp="http://schemas.microsoft.com/office/drawing/2018/hyperlinkcolor" val="tx"/>
                    </a:ext>
                  </a:extLst>
                </a:hlinkClick>
              </a:rPr>
              <a:t>This Photo</a:t>
            </a:r>
            <a:r>
              <a:rPr lang="en-US" sz="800" dirty="0">
                <a:solidFill>
                  <a:schemeClr val="bg1">
                    <a:lumMod val="50000"/>
                  </a:schemeClr>
                </a:solidFill>
              </a:rPr>
              <a:t> by Unknown Author is licensed under </a:t>
            </a:r>
            <a:r>
              <a:rPr lang="en-US" sz="800" dirty="0">
                <a:solidFill>
                  <a:schemeClr val="bg1">
                    <a:lumMod val="50000"/>
                  </a:schemeClr>
                </a:solidFill>
                <a:hlinkClick r:id="rId6" tooltip="https://creativecommons.org/licenses/by/3.0/">
                  <a:extLst>
                    <a:ext uri="{A12FA001-AC4F-418D-AE19-62706E023703}">
                      <ahyp:hlinkClr xmlns:ahyp="http://schemas.microsoft.com/office/drawing/2018/hyperlinkcolor" val="tx"/>
                    </a:ext>
                  </a:extLst>
                </a:hlinkClick>
              </a:rPr>
              <a:t>CC BY</a:t>
            </a:r>
            <a:endParaRPr lang="en-US" sz="800" dirty="0">
              <a:solidFill>
                <a:schemeClr val="bg1">
                  <a:lumMod val="50000"/>
                </a:schemeClr>
              </a:solidFill>
            </a:endParaRPr>
          </a:p>
        </p:txBody>
      </p:sp>
      <p:pic>
        <p:nvPicPr>
          <p:cNvPr id="17" name="Picture 16">
            <a:extLst>
              <a:ext uri="{FF2B5EF4-FFF2-40B4-BE49-F238E27FC236}">
                <a16:creationId xmlns:a16="http://schemas.microsoft.com/office/drawing/2014/main" id="{34E2FF21-62AE-374F-A2BF-7C9810055F10}"/>
              </a:ext>
            </a:extLst>
          </p:cNvPr>
          <p:cNvPicPr>
            <a:picLocks noChangeAspect="1"/>
          </p:cNvPicPr>
          <p:nvPr/>
        </p:nvPicPr>
        <p:blipFill>
          <a:blip r:embed="rId7"/>
          <a:stretch>
            <a:fillRect/>
          </a:stretch>
        </p:blipFill>
        <p:spPr>
          <a:xfrm>
            <a:off x="5608175" y="1646198"/>
            <a:ext cx="2820134" cy="1855593"/>
          </a:xfrm>
          <a:prstGeom prst="rect">
            <a:avLst/>
          </a:prstGeom>
        </p:spPr>
      </p:pic>
    </p:spTree>
    <p:extLst>
      <p:ext uri="{BB962C8B-B14F-4D97-AF65-F5344CB8AC3E}">
        <p14:creationId xmlns:p14="http://schemas.microsoft.com/office/powerpoint/2010/main" val="382999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26941" y="445630"/>
            <a:ext cx="4058505" cy="426690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Priya sighed at the thought of eating another pizza with spicy sauce, but she knew her brother and parents liked it.</a:t>
            </a:r>
          </a:p>
          <a:p>
            <a:pPr marL="0" indent="0">
              <a:lnSpc>
                <a:spcPct val="100000"/>
              </a:lnSpc>
              <a:spcBef>
                <a:spcPts val="0"/>
              </a:spcBef>
              <a:spcAft>
                <a:spcPts val="1200"/>
              </a:spcAft>
              <a:buNone/>
            </a:pPr>
            <a:r>
              <a:rPr lang="en-US" sz="1800" dirty="0"/>
              <a:t>“</a:t>
            </a:r>
            <a:r>
              <a:rPr lang="en-US" sz="1800" dirty="0" err="1"/>
              <a:t>Avi</a:t>
            </a:r>
            <a:r>
              <a:rPr lang="en-US" sz="1800" dirty="0"/>
              <a:t>, do you want spicy sauce on your pizza?” she said.</a:t>
            </a:r>
          </a:p>
          <a:p>
            <a:pPr marL="0" indent="0">
              <a:lnSpc>
                <a:spcPct val="100000"/>
              </a:lnSpc>
              <a:spcBef>
                <a:spcPts val="0"/>
              </a:spcBef>
              <a:spcAft>
                <a:spcPts val="1200"/>
              </a:spcAft>
              <a:buNone/>
            </a:pPr>
            <a:r>
              <a:rPr lang="en-US" sz="1800" dirty="0"/>
              <a:t>“Spicier than spicy!” said </a:t>
            </a:r>
            <a:r>
              <a:rPr lang="en-US" sz="1800" dirty="0" err="1"/>
              <a:t>Avi</a:t>
            </a:r>
            <a:r>
              <a:rPr lang="en-US" sz="1800" dirty="0"/>
              <a:t>. </a:t>
            </a:r>
          </a:p>
          <a:p>
            <a:pPr marL="0" indent="0">
              <a:lnSpc>
                <a:spcPct val="100000"/>
              </a:lnSpc>
              <a:spcBef>
                <a:spcPts val="0"/>
              </a:spcBef>
              <a:spcAft>
                <a:spcPts val="1200"/>
              </a:spcAft>
              <a:buNone/>
            </a:pPr>
            <a:r>
              <a:rPr lang="en-US" sz="1800" dirty="0"/>
              <a:t>Priya brought out some sauces and carefully spooned some of each into bowls so that her family could choose their own. She then turned to prepare the toppings. </a:t>
            </a:r>
          </a:p>
          <a:p>
            <a:pPr marL="0" indent="0">
              <a:lnSpc>
                <a:spcPct val="100000"/>
              </a:lnSpc>
              <a:spcBef>
                <a:spcPts val="0"/>
              </a:spcBef>
              <a:spcAft>
                <a:spcPts val="1200"/>
              </a:spcAft>
              <a:buNone/>
            </a:pPr>
            <a:endParaRPr lang="en-US" sz="1800" dirty="0"/>
          </a:p>
        </p:txBody>
      </p:sp>
      <p:pic>
        <p:nvPicPr>
          <p:cNvPr id="21" name="Picture 20">
            <a:extLst>
              <a:ext uri="{FF2B5EF4-FFF2-40B4-BE49-F238E27FC236}">
                <a16:creationId xmlns:a16="http://schemas.microsoft.com/office/drawing/2014/main" id="{0A6B590B-BD92-E747-BB83-7858AA8284D6}"/>
              </a:ext>
            </a:extLst>
          </p:cNvPr>
          <p:cNvPicPr>
            <a:picLocks noChangeAspect="1"/>
          </p:cNvPicPr>
          <p:nvPr/>
        </p:nvPicPr>
        <p:blipFill rotWithShape="1">
          <a:blip r:embed="rId5"/>
          <a:srcRect l="23030" t="8108" r="15411" b="2895"/>
          <a:stretch/>
        </p:blipFill>
        <p:spPr>
          <a:xfrm>
            <a:off x="6260123" y="952205"/>
            <a:ext cx="1916723" cy="3162596"/>
          </a:xfrm>
          <a:prstGeom prst="rect">
            <a:avLst/>
          </a:prstGeom>
        </p:spPr>
      </p:pic>
      <p:sp>
        <p:nvSpPr>
          <p:cNvPr id="24" name="Rectangle 23">
            <a:extLst>
              <a:ext uri="{FF2B5EF4-FFF2-40B4-BE49-F238E27FC236}">
                <a16:creationId xmlns:a16="http://schemas.microsoft.com/office/drawing/2014/main" id="{409F2AFB-1F61-BF44-8427-3FC07822E137}"/>
              </a:ext>
            </a:extLst>
          </p:cNvPr>
          <p:cNvSpPr/>
          <p:nvPr/>
        </p:nvSpPr>
        <p:spPr>
          <a:xfrm rot="5400000">
            <a:off x="7543382" y="3023680"/>
            <a:ext cx="2970407" cy="215444"/>
          </a:xfrm>
          <a:prstGeom prst="rect">
            <a:avLst/>
          </a:prstGeom>
        </p:spPr>
        <p:txBody>
          <a:bodyPr wrap="square">
            <a:spAutoFit/>
          </a:bodyPr>
          <a:lstStyle/>
          <a:p>
            <a:r>
              <a:rPr lang="en-US" sz="800" dirty="0">
                <a:solidFill>
                  <a:schemeClr val="bg1">
                    <a:lumMod val="50000"/>
                  </a:schemeClr>
                </a:solidFill>
                <a:hlinkClick r:id="rId6" tooltip="https://foodista.com/blog/2016/01/22/5-fiery-recipes-to-celebrate-scovilles-151st-birthday">
                  <a:extLst>
                    <a:ext uri="{A12FA001-AC4F-418D-AE19-62706E023703}">
                      <ahyp:hlinkClr xmlns:ahyp="http://schemas.microsoft.com/office/drawing/2018/hyperlinkcolor" val="tx"/>
                    </a:ext>
                  </a:extLst>
                </a:hlinkClick>
              </a:rPr>
              <a:t>This Photo</a:t>
            </a:r>
            <a:r>
              <a:rPr lang="en-US" sz="800" dirty="0">
                <a:solidFill>
                  <a:schemeClr val="bg1">
                    <a:lumMod val="50000"/>
                  </a:schemeClr>
                </a:solidFill>
              </a:rPr>
              <a:t> by Unknown Author is licensed under </a:t>
            </a:r>
            <a:r>
              <a:rPr lang="en-US" sz="800" dirty="0">
                <a:solidFill>
                  <a:schemeClr val="bg1">
                    <a:lumMod val="50000"/>
                  </a:schemeClr>
                </a:solidFill>
                <a:hlinkClick r:id="rId7" tooltip="https://creativecommons.org/licenses/by/3.0/">
                  <a:extLst>
                    <a:ext uri="{A12FA001-AC4F-418D-AE19-62706E023703}">
                      <ahyp:hlinkClr xmlns:ahyp="http://schemas.microsoft.com/office/drawing/2018/hyperlinkcolor" val="tx"/>
                    </a:ext>
                  </a:extLst>
                </a:hlinkClick>
              </a:rPr>
              <a:t>CC BY</a:t>
            </a:r>
            <a:endParaRPr lang="en-US" sz="800" dirty="0">
              <a:solidFill>
                <a:schemeClr val="bg1">
                  <a:lumMod val="50000"/>
                </a:schemeClr>
              </a:solidFill>
            </a:endParaRPr>
          </a:p>
        </p:txBody>
      </p:sp>
    </p:spTree>
    <p:extLst>
      <p:ext uri="{BB962C8B-B14F-4D97-AF65-F5344CB8AC3E}">
        <p14:creationId xmlns:p14="http://schemas.microsoft.com/office/powerpoint/2010/main" val="393826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42441" y="389843"/>
            <a:ext cx="4043006" cy="435297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Priya brought the vegetables out of the refrigerator and let her brother and sister pick the toppings they would add. Because the pizzas were so small, Priya warned everyone that they would only be able to add one topping.</a:t>
            </a:r>
          </a:p>
          <a:p>
            <a:pPr marL="0" indent="0">
              <a:lnSpc>
                <a:spcPct val="100000"/>
              </a:lnSpc>
              <a:spcBef>
                <a:spcPts val="0"/>
              </a:spcBef>
              <a:spcAft>
                <a:spcPts val="1200"/>
              </a:spcAft>
              <a:buNone/>
            </a:pPr>
            <a:r>
              <a:rPr lang="en-US" sz="1800" dirty="0" err="1"/>
              <a:t>Avi</a:t>
            </a:r>
            <a:r>
              <a:rPr lang="en-US" sz="1800" dirty="0"/>
              <a:t> counted the miniature pizza dough pieces waiting for toppings and said, </a:t>
            </a:r>
          </a:p>
          <a:p>
            <a:pPr marL="0" indent="0">
              <a:lnSpc>
                <a:spcPct val="100000"/>
              </a:lnSpc>
              <a:spcBef>
                <a:spcPts val="0"/>
              </a:spcBef>
              <a:spcAft>
                <a:spcPts val="1200"/>
              </a:spcAft>
              <a:buNone/>
            </a:pPr>
            <a:r>
              <a:rPr lang="en-US" sz="1800" dirty="0"/>
              <a:t>“Let’s make each pizza different. That way everyone can eat the one they want.”</a:t>
            </a:r>
          </a:p>
        </p:txBody>
      </p:sp>
      <p:pic>
        <p:nvPicPr>
          <p:cNvPr id="7" name="Picture 6">
            <a:extLst>
              <a:ext uri="{FF2B5EF4-FFF2-40B4-BE49-F238E27FC236}">
                <a16:creationId xmlns:a16="http://schemas.microsoft.com/office/drawing/2014/main" id="{0F038D8D-9671-7146-BC84-7FF4F884F9FB}"/>
              </a:ext>
            </a:extLst>
          </p:cNvPr>
          <p:cNvPicPr>
            <a:picLocks noChangeAspect="1"/>
          </p:cNvPicPr>
          <p:nvPr/>
        </p:nvPicPr>
        <p:blipFill>
          <a:blip r:embed="rId5"/>
          <a:stretch>
            <a:fillRect/>
          </a:stretch>
        </p:blipFill>
        <p:spPr>
          <a:xfrm>
            <a:off x="5106637" y="288085"/>
            <a:ext cx="1989701" cy="1686508"/>
          </a:xfrm>
          <a:prstGeom prst="rect">
            <a:avLst/>
          </a:prstGeom>
        </p:spPr>
      </p:pic>
      <p:pic>
        <p:nvPicPr>
          <p:cNvPr id="11" name="Picture 10">
            <a:extLst>
              <a:ext uri="{FF2B5EF4-FFF2-40B4-BE49-F238E27FC236}">
                <a16:creationId xmlns:a16="http://schemas.microsoft.com/office/drawing/2014/main" id="{C3AE3DD5-52A3-7843-B727-5665D34442AD}"/>
              </a:ext>
            </a:extLst>
          </p:cNvPr>
          <p:cNvPicPr>
            <a:picLocks noChangeAspect="1"/>
          </p:cNvPicPr>
          <p:nvPr/>
        </p:nvPicPr>
        <p:blipFill>
          <a:blip r:embed="rId6"/>
          <a:stretch>
            <a:fillRect/>
          </a:stretch>
        </p:blipFill>
        <p:spPr>
          <a:xfrm>
            <a:off x="7259515" y="1467474"/>
            <a:ext cx="1519605" cy="1519605"/>
          </a:xfrm>
          <a:prstGeom prst="rect">
            <a:avLst/>
          </a:prstGeom>
        </p:spPr>
      </p:pic>
      <p:pic>
        <p:nvPicPr>
          <p:cNvPr id="13" name="Picture 12">
            <a:extLst>
              <a:ext uri="{FF2B5EF4-FFF2-40B4-BE49-F238E27FC236}">
                <a16:creationId xmlns:a16="http://schemas.microsoft.com/office/drawing/2014/main" id="{0798429D-6910-E448-99C8-432D1ADEA9DF}"/>
              </a:ext>
            </a:extLst>
          </p:cNvPr>
          <p:cNvPicPr>
            <a:picLocks noChangeAspect="1"/>
          </p:cNvPicPr>
          <p:nvPr/>
        </p:nvPicPr>
        <p:blipFill>
          <a:blip r:embed="rId7"/>
          <a:stretch>
            <a:fillRect/>
          </a:stretch>
        </p:blipFill>
        <p:spPr>
          <a:xfrm>
            <a:off x="5269814" y="2409106"/>
            <a:ext cx="1709555" cy="1519604"/>
          </a:xfrm>
          <a:prstGeom prst="rect">
            <a:avLst/>
          </a:prstGeom>
        </p:spPr>
      </p:pic>
      <p:sp>
        <p:nvSpPr>
          <p:cNvPr id="14" name="Rectangle 13">
            <a:extLst>
              <a:ext uri="{FF2B5EF4-FFF2-40B4-BE49-F238E27FC236}">
                <a16:creationId xmlns:a16="http://schemas.microsoft.com/office/drawing/2014/main" id="{0C80D8E0-EFA9-6544-A891-CE5A8593051C}"/>
              </a:ext>
            </a:extLst>
          </p:cNvPr>
          <p:cNvSpPr/>
          <p:nvPr/>
        </p:nvSpPr>
        <p:spPr>
          <a:xfrm rot="5400000">
            <a:off x="7869077" y="1073220"/>
            <a:ext cx="2346495" cy="200055"/>
          </a:xfrm>
          <a:prstGeom prst="rect">
            <a:avLst/>
          </a:prstGeom>
        </p:spPr>
        <p:txBody>
          <a:bodyPr wrap="square">
            <a:spAutoFit/>
          </a:bodyPr>
          <a:lstStyle/>
          <a:p>
            <a:r>
              <a:rPr lang="en-US" sz="700" dirty="0">
                <a:solidFill>
                  <a:schemeClr val="bg1">
                    <a:lumMod val="50000"/>
                  </a:schemeClr>
                </a:solidFill>
                <a:hlinkClick r:id="rId8" tooltip="http://www.pngall.com/spinach-png/download/30124">
                  <a:extLst>
                    <a:ext uri="{A12FA001-AC4F-418D-AE19-62706E023703}">
                      <ahyp:hlinkClr xmlns:ahyp="http://schemas.microsoft.com/office/drawing/2018/hyperlinkcolor" val="tx"/>
                    </a:ext>
                  </a:extLst>
                </a:hlinkClick>
              </a:rPr>
              <a:t>This Photo</a:t>
            </a:r>
            <a:r>
              <a:rPr lang="en-US" sz="700" dirty="0">
                <a:solidFill>
                  <a:schemeClr val="bg1">
                    <a:lumMod val="50000"/>
                  </a:schemeClr>
                </a:solidFill>
              </a:rPr>
              <a:t> by Unknown Author is licensed under </a:t>
            </a:r>
            <a:r>
              <a:rPr lang="en-US" sz="700" dirty="0">
                <a:solidFill>
                  <a:schemeClr val="bg1">
                    <a:lumMod val="50000"/>
                  </a:schemeClr>
                </a:solidFill>
                <a:hlinkClick r:id="rId9" tooltip="https://creativecommons.org/licenses/by-nc/3.0/">
                  <a:extLst>
                    <a:ext uri="{A12FA001-AC4F-418D-AE19-62706E023703}">
                      <ahyp:hlinkClr xmlns:ahyp="http://schemas.microsoft.com/office/drawing/2018/hyperlinkcolor" val="tx"/>
                    </a:ext>
                  </a:extLst>
                </a:hlinkClick>
              </a:rPr>
              <a:t>CC BY-NC</a:t>
            </a:r>
            <a:endParaRPr lang="en-US" sz="700" dirty="0">
              <a:solidFill>
                <a:schemeClr val="bg1">
                  <a:lumMod val="50000"/>
                </a:schemeClr>
              </a:solidFill>
            </a:endParaRPr>
          </a:p>
        </p:txBody>
      </p:sp>
      <p:sp>
        <p:nvSpPr>
          <p:cNvPr id="17" name="Rectangle 16">
            <a:extLst>
              <a:ext uri="{FF2B5EF4-FFF2-40B4-BE49-F238E27FC236}">
                <a16:creationId xmlns:a16="http://schemas.microsoft.com/office/drawing/2014/main" id="{9FBA46AB-A779-FB45-BC56-D0CFB00C546F}"/>
              </a:ext>
            </a:extLst>
          </p:cNvPr>
          <p:cNvSpPr/>
          <p:nvPr/>
        </p:nvSpPr>
        <p:spPr>
          <a:xfrm rot="16200000" flipV="1">
            <a:off x="7736272" y="3558242"/>
            <a:ext cx="2560631" cy="215444"/>
          </a:xfrm>
          <a:prstGeom prst="rect">
            <a:avLst/>
          </a:prstGeom>
        </p:spPr>
        <p:txBody>
          <a:bodyPr wrap="square">
            <a:spAutoFit/>
          </a:bodyPr>
          <a:lstStyle/>
          <a:p>
            <a:r>
              <a:rPr lang="en-US" sz="800" dirty="0">
                <a:solidFill>
                  <a:schemeClr val="bg1">
                    <a:lumMod val="50000"/>
                  </a:schemeClr>
                </a:solidFill>
                <a:hlinkClick r:id="rId10" tooltip="https://www.freeimageslive.co.uk/free_stock_image/isolated-mushrooms-jpg">
                  <a:extLst>
                    <a:ext uri="{A12FA001-AC4F-418D-AE19-62706E023703}">
                      <ahyp:hlinkClr xmlns:ahyp="http://schemas.microsoft.com/office/drawing/2018/hyperlinkcolor" val="tx"/>
                    </a:ext>
                  </a:extLst>
                </a:hlinkClick>
              </a:rPr>
              <a:t>This Photo</a:t>
            </a:r>
            <a:r>
              <a:rPr lang="en-US" sz="800" dirty="0">
                <a:solidFill>
                  <a:schemeClr val="bg1">
                    <a:lumMod val="50000"/>
                  </a:schemeClr>
                </a:solidFill>
              </a:rPr>
              <a:t> by Unknown Author is licensed under </a:t>
            </a:r>
            <a:r>
              <a:rPr lang="en-US" sz="800" dirty="0">
                <a:solidFill>
                  <a:schemeClr val="bg1">
                    <a:lumMod val="50000"/>
                  </a:schemeClr>
                </a:solidFill>
                <a:hlinkClick r:id="rId11" tooltip="https://creativecommons.org/licenses/by/3.0/">
                  <a:extLst>
                    <a:ext uri="{A12FA001-AC4F-418D-AE19-62706E023703}">
                      <ahyp:hlinkClr xmlns:ahyp="http://schemas.microsoft.com/office/drawing/2018/hyperlinkcolor" val="tx"/>
                    </a:ext>
                  </a:extLst>
                </a:hlinkClick>
              </a:rPr>
              <a:t>CC BY</a:t>
            </a:r>
            <a:endParaRPr lang="en-US" sz="800" dirty="0">
              <a:solidFill>
                <a:schemeClr val="bg1">
                  <a:lumMod val="50000"/>
                </a:schemeClr>
              </a:solidFill>
            </a:endParaRPr>
          </a:p>
        </p:txBody>
      </p:sp>
    </p:spTree>
    <p:extLst>
      <p:ext uri="{BB962C8B-B14F-4D97-AF65-F5344CB8AC3E}">
        <p14:creationId xmlns:p14="http://schemas.microsoft.com/office/powerpoint/2010/main" val="398938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00000"/>
              </a:lnSpc>
              <a:spcBef>
                <a:spcPts val="0"/>
              </a:spcBef>
              <a:spcAft>
                <a:spcPts val="1200"/>
              </a:spcAft>
              <a:buNone/>
            </a:pPr>
            <a:r>
              <a:rPr lang="en-US" sz="1800" dirty="0" err="1"/>
              <a:t>Avi</a:t>
            </a:r>
            <a:r>
              <a:rPr lang="en-US" sz="1800" dirty="0"/>
              <a:t> sat down in front of the counter, and tried to figure out how many totally different pizzas he could make. He scrunched up his forehead as he was thinking, wondering what it meant that the pizzas were completely different from each other. </a:t>
            </a:r>
          </a:p>
          <a:p>
            <a:pPr marL="0" indent="0">
              <a:lnSpc>
                <a:spcPct val="100000"/>
              </a:lnSpc>
              <a:spcBef>
                <a:spcPts val="0"/>
              </a:spcBef>
              <a:spcAft>
                <a:spcPts val="1200"/>
              </a:spcAft>
              <a:buNone/>
            </a:pPr>
            <a:endParaRPr lang="en-US" sz="1800" dirty="0"/>
          </a:p>
          <a:p>
            <a:pPr marL="0" indent="0">
              <a:lnSpc>
                <a:spcPct val="100000"/>
              </a:lnSpc>
              <a:spcBef>
                <a:spcPts val="0"/>
              </a:spcBef>
              <a:spcAft>
                <a:spcPts val="1200"/>
              </a:spcAft>
              <a:buNone/>
            </a:pPr>
            <a:r>
              <a:rPr lang="en-US" sz="1800" dirty="0"/>
              <a:t>Do you know how many toppings and how many different sauces they should prepare so that there would be 12 unique pizzas?</a:t>
            </a:r>
          </a:p>
          <a:p>
            <a:pPr marL="0" indent="0">
              <a:lnSpc>
                <a:spcPct val="120000"/>
              </a:lnSpc>
              <a:buNone/>
            </a:pPr>
            <a:endParaRPr lang="en-US" sz="1800" dirty="0"/>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42441" y="460183"/>
            <a:ext cx="4043006" cy="435297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800" dirty="0"/>
          </a:p>
        </p:txBody>
      </p:sp>
      <p:pic>
        <p:nvPicPr>
          <p:cNvPr id="7" name="Picture 6">
            <a:extLst>
              <a:ext uri="{FF2B5EF4-FFF2-40B4-BE49-F238E27FC236}">
                <a16:creationId xmlns:a16="http://schemas.microsoft.com/office/drawing/2014/main" id="{CE3EF4E3-70D0-CE4B-A36A-B822E0E2D326}"/>
              </a:ext>
            </a:extLst>
          </p:cNvPr>
          <p:cNvPicPr>
            <a:picLocks noChangeAspect="1"/>
          </p:cNvPicPr>
          <p:nvPr/>
        </p:nvPicPr>
        <p:blipFill>
          <a:blip r:embed="rId5"/>
          <a:stretch>
            <a:fillRect/>
          </a:stretch>
        </p:blipFill>
        <p:spPr>
          <a:xfrm>
            <a:off x="5097700" y="1704379"/>
            <a:ext cx="3642887" cy="2111482"/>
          </a:xfrm>
          <a:prstGeom prst="rect">
            <a:avLst/>
          </a:prstGeom>
        </p:spPr>
      </p:pic>
    </p:spTree>
    <p:extLst>
      <p:ext uri="{BB962C8B-B14F-4D97-AF65-F5344CB8AC3E}">
        <p14:creationId xmlns:p14="http://schemas.microsoft.com/office/powerpoint/2010/main" val="549198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hlinkClick r:id="rId3"/>
            <a:extLst>
              <a:ext uri="{FF2B5EF4-FFF2-40B4-BE49-F238E27FC236}">
                <a16:creationId xmlns:a16="http://schemas.microsoft.com/office/drawing/2014/main" id="{F822574A-970E-9F47-8836-7EEE9B131FC3}"/>
              </a:ext>
            </a:extLst>
          </p:cNvPr>
          <p:cNvSpPr/>
          <p:nvPr/>
        </p:nvSpPr>
        <p:spPr>
          <a:xfrm>
            <a:off x="7283818" y="4691083"/>
            <a:ext cx="1770534" cy="461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44B7D3-CF61-3E41-A85A-262DA0A1E0B1}"/>
              </a:ext>
            </a:extLst>
          </p:cNvPr>
          <p:cNvSpPr txBox="1"/>
          <p:nvPr/>
        </p:nvSpPr>
        <p:spPr>
          <a:xfrm rot="16200000">
            <a:off x="-487085" y="3148289"/>
            <a:ext cx="2071842" cy="338554"/>
          </a:xfrm>
          <a:prstGeom prst="rect">
            <a:avLst/>
          </a:prstGeom>
          <a:noFill/>
        </p:spPr>
        <p:txBody>
          <a:bodyPr wrap="square" rtlCol="0">
            <a:spAutoFit/>
          </a:bodyPr>
          <a:lstStyle/>
          <a:p>
            <a:pPr algn="ctr"/>
            <a:endParaRPr lang="en-US" sz="1600" dirty="0"/>
          </a:p>
        </p:txBody>
      </p:sp>
      <p:sp>
        <p:nvSpPr>
          <p:cNvPr id="6" name="TextBox 5">
            <a:extLst>
              <a:ext uri="{FF2B5EF4-FFF2-40B4-BE49-F238E27FC236}">
                <a16:creationId xmlns:a16="http://schemas.microsoft.com/office/drawing/2014/main" id="{B81E6CA8-2180-8B48-A22F-85BF916FB666}"/>
              </a:ext>
            </a:extLst>
          </p:cNvPr>
          <p:cNvSpPr txBox="1"/>
          <p:nvPr/>
        </p:nvSpPr>
        <p:spPr>
          <a:xfrm>
            <a:off x="921355" y="2450460"/>
            <a:ext cx="933572" cy="400110"/>
          </a:xfrm>
          <a:prstGeom prst="rect">
            <a:avLst/>
          </a:prstGeom>
          <a:noFill/>
        </p:spPr>
        <p:txBody>
          <a:bodyPr wrap="square" rtlCol="0">
            <a:spAutoFit/>
          </a:bodyPr>
          <a:lstStyle/>
          <a:p>
            <a:pPr algn="ctr"/>
            <a:endParaRPr lang="en-US" sz="2000" b="1" dirty="0"/>
          </a:p>
        </p:txBody>
      </p:sp>
      <p:sp>
        <p:nvSpPr>
          <p:cNvPr id="7" name="TextBox 6">
            <a:extLst>
              <a:ext uri="{FF2B5EF4-FFF2-40B4-BE49-F238E27FC236}">
                <a16:creationId xmlns:a16="http://schemas.microsoft.com/office/drawing/2014/main" id="{6955C821-0AFE-8646-8DD5-34375389E8E9}"/>
              </a:ext>
            </a:extLst>
          </p:cNvPr>
          <p:cNvSpPr txBox="1"/>
          <p:nvPr/>
        </p:nvSpPr>
        <p:spPr>
          <a:xfrm>
            <a:off x="921355" y="2885406"/>
            <a:ext cx="933572" cy="400110"/>
          </a:xfrm>
          <a:prstGeom prst="rect">
            <a:avLst/>
          </a:prstGeom>
          <a:noFill/>
        </p:spPr>
        <p:txBody>
          <a:bodyPr wrap="square" rtlCol="0">
            <a:spAutoFit/>
          </a:bodyPr>
          <a:lstStyle/>
          <a:p>
            <a:pPr algn="ctr"/>
            <a:endParaRPr lang="en-US" sz="2000" b="1" dirty="0"/>
          </a:p>
        </p:txBody>
      </p:sp>
      <p:sp>
        <p:nvSpPr>
          <p:cNvPr id="8" name="TextBox 7">
            <a:extLst>
              <a:ext uri="{FF2B5EF4-FFF2-40B4-BE49-F238E27FC236}">
                <a16:creationId xmlns:a16="http://schemas.microsoft.com/office/drawing/2014/main" id="{E1D7EF19-B1E7-4242-9942-503EC52F281E}"/>
              </a:ext>
            </a:extLst>
          </p:cNvPr>
          <p:cNvSpPr txBox="1"/>
          <p:nvPr/>
        </p:nvSpPr>
        <p:spPr>
          <a:xfrm>
            <a:off x="921355" y="3285516"/>
            <a:ext cx="933572" cy="400110"/>
          </a:xfrm>
          <a:prstGeom prst="rect">
            <a:avLst/>
          </a:prstGeom>
          <a:noFill/>
        </p:spPr>
        <p:txBody>
          <a:bodyPr wrap="square" rtlCol="0">
            <a:spAutoFit/>
          </a:bodyPr>
          <a:lstStyle/>
          <a:p>
            <a:pPr algn="ctr"/>
            <a:endParaRPr lang="en-US" sz="2000" b="1" dirty="0"/>
          </a:p>
        </p:txBody>
      </p:sp>
      <p:sp>
        <p:nvSpPr>
          <p:cNvPr id="9" name="TextBox 8">
            <a:extLst>
              <a:ext uri="{FF2B5EF4-FFF2-40B4-BE49-F238E27FC236}">
                <a16:creationId xmlns:a16="http://schemas.microsoft.com/office/drawing/2014/main" id="{F142BE0C-C587-EA40-A4D0-85A3C065AA3E}"/>
              </a:ext>
            </a:extLst>
          </p:cNvPr>
          <p:cNvSpPr txBox="1"/>
          <p:nvPr/>
        </p:nvSpPr>
        <p:spPr>
          <a:xfrm>
            <a:off x="921355" y="3737880"/>
            <a:ext cx="933572" cy="400110"/>
          </a:xfrm>
          <a:prstGeom prst="rect">
            <a:avLst/>
          </a:prstGeom>
          <a:noFill/>
        </p:spPr>
        <p:txBody>
          <a:bodyPr wrap="square" rtlCol="0">
            <a:spAutoFit/>
          </a:bodyPr>
          <a:lstStyle/>
          <a:p>
            <a:pPr algn="ctr"/>
            <a:endParaRPr lang="en-US" sz="2000" b="1" dirty="0"/>
          </a:p>
        </p:txBody>
      </p:sp>
      <p:sp>
        <p:nvSpPr>
          <p:cNvPr id="10" name="TextBox 9">
            <a:extLst>
              <a:ext uri="{FF2B5EF4-FFF2-40B4-BE49-F238E27FC236}">
                <a16:creationId xmlns:a16="http://schemas.microsoft.com/office/drawing/2014/main" id="{60AD250A-D4F5-C445-9F2A-A6AF8023F7AD}"/>
              </a:ext>
            </a:extLst>
          </p:cNvPr>
          <p:cNvSpPr txBox="1"/>
          <p:nvPr/>
        </p:nvSpPr>
        <p:spPr>
          <a:xfrm>
            <a:off x="921355" y="4137990"/>
            <a:ext cx="933572" cy="400110"/>
          </a:xfrm>
          <a:prstGeom prst="rect">
            <a:avLst/>
          </a:prstGeom>
          <a:noFill/>
        </p:spPr>
        <p:txBody>
          <a:bodyPr wrap="square" rtlCol="0">
            <a:spAutoFit/>
          </a:bodyPr>
          <a:lstStyle/>
          <a:p>
            <a:pPr algn="ctr"/>
            <a:endParaRPr lang="en-US" sz="2000" b="1" dirty="0"/>
          </a:p>
        </p:txBody>
      </p:sp>
      <p:sp>
        <p:nvSpPr>
          <p:cNvPr id="11" name="TextBox 10">
            <a:extLst>
              <a:ext uri="{FF2B5EF4-FFF2-40B4-BE49-F238E27FC236}">
                <a16:creationId xmlns:a16="http://schemas.microsoft.com/office/drawing/2014/main" id="{C22D171A-7E62-FC44-B45F-DDCE86CB3FD2}"/>
              </a:ext>
            </a:extLst>
          </p:cNvPr>
          <p:cNvSpPr txBox="1"/>
          <p:nvPr/>
        </p:nvSpPr>
        <p:spPr>
          <a:xfrm>
            <a:off x="1970741" y="1606695"/>
            <a:ext cx="659248" cy="400110"/>
          </a:xfrm>
          <a:prstGeom prst="rect">
            <a:avLst/>
          </a:prstGeom>
          <a:noFill/>
        </p:spPr>
        <p:txBody>
          <a:bodyPr wrap="square" rtlCol="0">
            <a:spAutoFit/>
          </a:bodyPr>
          <a:lstStyle/>
          <a:p>
            <a:pPr algn="ctr"/>
            <a:endParaRPr lang="en-US" sz="2000" b="1" dirty="0"/>
          </a:p>
        </p:txBody>
      </p:sp>
      <p:sp>
        <p:nvSpPr>
          <p:cNvPr id="12" name="TextBox 11">
            <a:extLst>
              <a:ext uri="{FF2B5EF4-FFF2-40B4-BE49-F238E27FC236}">
                <a16:creationId xmlns:a16="http://schemas.microsoft.com/office/drawing/2014/main" id="{1BE6390B-FCA8-1741-AAA2-BAB74351A957}"/>
              </a:ext>
            </a:extLst>
          </p:cNvPr>
          <p:cNvSpPr txBox="1"/>
          <p:nvPr/>
        </p:nvSpPr>
        <p:spPr>
          <a:xfrm>
            <a:off x="2771930" y="1606695"/>
            <a:ext cx="659248" cy="400110"/>
          </a:xfrm>
          <a:prstGeom prst="rect">
            <a:avLst/>
          </a:prstGeom>
          <a:noFill/>
        </p:spPr>
        <p:txBody>
          <a:bodyPr wrap="square" rtlCol="0">
            <a:spAutoFit/>
          </a:bodyPr>
          <a:lstStyle/>
          <a:p>
            <a:pPr algn="ctr"/>
            <a:endParaRPr lang="en-US" sz="2000" b="1" dirty="0"/>
          </a:p>
        </p:txBody>
      </p:sp>
      <p:sp>
        <p:nvSpPr>
          <p:cNvPr id="13" name="TextBox 12">
            <a:extLst>
              <a:ext uri="{FF2B5EF4-FFF2-40B4-BE49-F238E27FC236}">
                <a16:creationId xmlns:a16="http://schemas.microsoft.com/office/drawing/2014/main" id="{184AAAB9-9C1D-654E-BDF1-C45A68C0F5BF}"/>
              </a:ext>
            </a:extLst>
          </p:cNvPr>
          <p:cNvSpPr txBox="1"/>
          <p:nvPr/>
        </p:nvSpPr>
        <p:spPr>
          <a:xfrm>
            <a:off x="3538283" y="1606695"/>
            <a:ext cx="659248" cy="400110"/>
          </a:xfrm>
          <a:prstGeom prst="rect">
            <a:avLst/>
          </a:prstGeom>
          <a:noFill/>
        </p:spPr>
        <p:txBody>
          <a:bodyPr wrap="square" rtlCol="0">
            <a:spAutoFit/>
          </a:bodyPr>
          <a:lstStyle/>
          <a:p>
            <a:pPr algn="ctr"/>
            <a:endParaRPr lang="en-US" sz="2000" b="1" dirty="0"/>
          </a:p>
        </p:txBody>
      </p:sp>
      <p:sp>
        <p:nvSpPr>
          <p:cNvPr id="14" name="TextBox 13">
            <a:extLst>
              <a:ext uri="{FF2B5EF4-FFF2-40B4-BE49-F238E27FC236}">
                <a16:creationId xmlns:a16="http://schemas.microsoft.com/office/drawing/2014/main" id="{1ADCAAA6-27BB-834E-9E09-3E07FD37E1EE}"/>
              </a:ext>
            </a:extLst>
          </p:cNvPr>
          <p:cNvSpPr txBox="1"/>
          <p:nvPr/>
        </p:nvSpPr>
        <p:spPr>
          <a:xfrm>
            <a:off x="4339472" y="1606695"/>
            <a:ext cx="659248" cy="400110"/>
          </a:xfrm>
          <a:prstGeom prst="rect">
            <a:avLst/>
          </a:prstGeom>
          <a:noFill/>
        </p:spPr>
        <p:txBody>
          <a:bodyPr wrap="square" rtlCol="0">
            <a:spAutoFit/>
          </a:bodyPr>
          <a:lstStyle/>
          <a:p>
            <a:pPr algn="ctr"/>
            <a:endParaRPr lang="en-US" sz="2000" b="1" dirty="0"/>
          </a:p>
        </p:txBody>
      </p:sp>
      <p:sp>
        <p:nvSpPr>
          <p:cNvPr id="15" name="TextBox 14">
            <a:extLst>
              <a:ext uri="{FF2B5EF4-FFF2-40B4-BE49-F238E27FC236}">
                <a16:creationId xmlns:a16="http://schemas.microsoft.com/office/drawing/2014/main" id="{B9DFB59A-589C-DA48-8936-E58D8C4E9B76}"/>
              </a:ext>
            </a:extLst>
          </p:cNvPr>
          <p:cNvSpPr txBox="1"/>
          <p:nvPr/>
        </p:nvSpPr>
        <p:spPr>
          <a:xfrm>
            <a:off x="5088407" y="1606695"/>
            <a:ext cx="659248" cy="400110"/>
          </a:xfrm>
          <a:prstGeom prst="rect">
            <a:avLst/>
          </a:prstGeom>
          <a:noFill/>
        </p:spPr>
        <p:txBody>
          <a:bodyPr wrap="square" rtlCol="0">
            <a:spAutoFit/>
          </a:bodyPr>
          <a:lstStyle/>
          <a:p>
            <a:pPr algn="ctr"/>
            <a:endParaRPr lang="en-US" sz="2000" b="1" dirty="0"/>
          </a:p>
        </p:txBody>
      </p:sp>
      <p:sp>
        <p:nvSpPr>
          <p:cNvPr id="16" name="TextBox 15">
            <a:extLst>
              <a:ext uri="{FF2B5EF4-FFF2-40B4-BE49-F238E27FC236}">
                <a16:creationId xmlns:a16="http://schemas.microsoft.com/office/drawing/2014/main" id="{F045B914-9859-AA48-B11F-9192102D8C9D}"/>
              </a:ext>
            </a:extLst>
          </p:cNvPr>
          <p:cNvSpPr txBox="1"/>
          <p:nvPr/>
        </p:nvSpPr>
        <p:spPr>
          <a:xfrm>
            <a:off x="5889596" y="1606695"/>
            <a:ext cx="659248" cy="400110"/>
          </a:xfrm>
          <a:prstGeom prst="rect">
            <a:avLst/>
          </a:prstGeom>
          <a:noFill/>
        </p:spPr>
        <p:txBody>
          <a:bodyPr wrap="square" rtlCol="0">
            <a:spAutoFit/>
          </a:bodyPr>
          <a:lstStyle/>
          <a:p>
            <a:pPr algn="ctr"/>
            <a:endParaRPr lang="en-US" sz="2000" b="1" dirty="0"/>
          </a:p>
        </p:txBody>
      </p:sp>
    </p:spTree>
    <p:extLst>
      <p:ext uri="{BB962C8B-B14F-4D97-AF65-F5344CB8AC3E}">
        <p14:creationId xmlns:p14="http://schemas.microsoft.com/office/powerpoint/2010/main" val="3110499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415A7D-B489-7A4E-9B35-B6C453CFD568}"/>
              </a:ext>
            </a:extLst>
          </p:cNvPr>
          <p:cNvPicPr>
            <a:picLocks noChangeAspect="1"/>
          </p:cNvPicPr>
          <p:nvPr/>
        </p:nvPicPr>
        <p:blipFill>
          <a:blip r:embed="rId2"/>
          <a:srcRect/>
          <a:stretch/>
        </p:blipFill>
        <p:spPr>
          <a:xfrm>
            <a:off x="3944471" y="1081373"/>
            <a:ext cx="3350821" cy="2509165"/>
          </a:xfrm>
          <a:prstGeom prst="rect">
            <a:avLst/>
          </a:prstGeom>
          <a:noFill/>
          <a:ln>
            <a:solidFill>
              <a:srgbClr val="7B063C"/>
            </a:solidFill>
          </a:ln>
          <a:effectLst>
            <a:outerShdw blurRad="181322" dist="297733" dir="2520000" sx="92000" sy="92000" algn="ctr" rotWithShape="0">
              <a:schemeClr val="bg1">
                <a:lumMod val="50000"/>
                <a:alpha val="43000"/>
              </a:schemeClr>
            </a:outerShdw>
          </a:effectLst>
        </p:spPr>
      </p:pic>
      <p:sp>
        <p:nvSpPr>
          <p:cNvPr id="6" name="TextBox 5">
            <a:extLst>
              <a:ext uri="{FF2B5EF4-FFF2-40B4-BE49-F238E27FC236}">
                <a16:creationId xmlns:a16="http://schemas.microsoft.com/office/drawing/2014/main" id="{1D801455-0AB5-844B-A6D6-5D3E8852FFC3}"/>
              </a:ext>
            </a:extLst>
          </p:cNvPr>
          <p:cNvSpPr txBox="1"/>
          <p:nvPr/>
        </p:nvSpPr>
        <p:spPr>
          <a:xfrm>
            <a:off x="1001486" y="1049932"/>
            <a:ext cx="2683009" cy="2862322"/>
          </a:xfrm>
          <a:prstGeom prst="rect">
            <a:avLst/>
          </a:prstGeom>
          <a:noFill/>
        </p:spPr>
        <p:txBody>
          <a:bodyPr wrap="square" rtlCol="0">
            <a:spAutoFit/>
          </a:bodyPr>
          <a:lstStyle/>
          <a:p>
            <a:r>
              <a:rPr lang="en-US" sz="2000" dirty="0">
                <a:latin typeface="+mj-lt"/>
              </a:rPr>
              <a:t>Click </a:t>
            </a:r>
            <a:r>
              <a:rPr lang="en-US" sz="2000" dirty="0">
                <a:latin typeface="+mj-lt"/>
                <a:hlinkClick r:id="rId3"/>
              </a:rPr>
              <a:t>here</a:t>
            </a:r>
            <a:r>
              <a:rPr lang="en-US" sz="2000" dirty="0">
                <a:latin typeface="+mj-lt"/>
              </a:rPr>
              <a:t> to download a free student copy of the</a:t>
            </a:r>
            <a:r>
              <a:rPr lang="en-US" sz="2000" b="1" dirty="0">
                <a:solidFill>
                  <a:srgbClr val="7B063C"/>
                </a:solidFill>
                <a:latin typeface="+mj-lt"/>
              </a:rPr>
              <a:t> </a:t>
            </a:r>
            <a:r>
              <a:rPr lang="en-US" sz="2000" spc="-100" dirty="0">
                <a:solidFill>
                  <a:srgbClr val="7B063C"/>
                </a:solidFill>
                <a:latin typeface="JOSEFIN SANS REGULAR ROMAN" pitchFamily="2" charset="77"/>
              </a:rPr>
              <a:t>Mathematizing Story Map </a:t>
            </a:r>
            <a:r>
              <a:rPr lang="en-US" sz="2000" dirty="0">
                <a:latin typeface="+mj-lt"/>
              </a:rPr>
              <a:t>for Combinations/Combinatorics/Sample Space or Fundamental Counting Principle problem situations, and more!</a:t>
            </a:r>
          </a:p>
        </p:txBody>
      </p:sp>
      <p:pic>
        <p:nvPicPr>
          <p:cNvPr id="8" name="Picture 7">
            <a:hlinkClick r:id="rId4"/>
            <a:extLst>
              <a:ext uri="{FF2B5EF4-FFF2-40B4-BE49-F238E27FC236}">
                <a16:creationId xmlns:a16="http://schemas.microsoft.com/office/drawing/2014/main" id="{DBC135FE-1420-F140-8F08-FD3EFFD2BA2F}"/>
              </a:ext>
            </a:extLst>
          </p:cNvPr>
          <p:cNvPicPr/>
          <p:nvPr/>
        </p:nvPicPr>
        <p:blipFill>
          <a:blip r:embed="rId5">
            <a:extLst>
              <a:ext uri="{28A0092B-C50C-407E-A947-70E740481C1C}">
                <a14:useLocalDpi xmlns:a14="http://schemas.microsoft.com/office/drawing/2010/main" val="0"/>
              </a:ext>
            </a:extLst>
          </a:blip>
          <a:stretch>
            <a:fillRect/>
          </a:stretch>
        </p:blipFill>
        <p:spPr>
          <a:xfrm flipV="1">
            <a:off x="147918" y="4909087"/>
            <a:ext cx="457200" cy="159544"/>
          </a:xfrm>
          <a:prstGeom prst="rect">
            <a:avLst/>
          </a:prstGeom>
        </p:spPr>
      </p:pic>
      <p:sp>
        <p:nvSpPr>
          <p:cNvPr id="9" name="Rectangle 8">
            <a:hlinkClick r:id="rId6"/>
            <a:extLst>
              <a:ext uri="{FF2B5EF4-FFF2-40B4-BE49-F238E27FC236}">
                <a16:creationId xmlns:a16="http://schemas.microsoft.com/office/drawing/2014/main" id="{1F174F47-C7EC-4C44-86F9-1BE89A68D53E}"/>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771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1025</TotalTime>
  <Words>398</Words>
  <Application>Microsoft Macintosh PowerPoint</Application>
  <PresentationFormat>On-screen Show (16:9)</PresentationFormat>
  <Paragraphs>26</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JOSEFIN SANS REGULAR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kleong</dc:creator>
  <cp:lastModifiedBy>kleong</cp:lastModifiedBy>
  <cp:revision>36</cp:revision>
  <dcterms:created xsi:type="dcterms:W3CDTF">2021-09-14T03:27:38Z</dcterms:created>
  <dcterms:modified xsi:type="dcterms:W3CDTF">2021-11-17T04:15:55Z</dcterms:modified>
</cp:coreProperties>
</file>