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
  </p:notesMasterIdLst>
  <p:handoutMasterIdLst>
    <p:handoutMasterId r:id="rId8"/>
  </p:handoutMasterIdLst>
  <p:sldIdLst>
    <p:sldId id="257" r:id="rId2"/>
    <p:sldId id="258" r:id="rId3"/>
    <p:sldId id="263" r:id="rId4"/>
    <p:sldId id="262" r:id="rId5"/>
    <p:sldId id="259" r:id="rId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B06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846"/>
    <p:restoredTop sz="96327"/>
  </p:normalViewPr>
  <p:slideViewPr>
    <p:cSldViewPr snapToGrid="0" snapToObjects="1">
      <p:cViewPr varScale="1">
        <p:scale>
          <a:sx n="118" d="100"/>
          <a:sy n="118" d="100"/>
        </p:scale>
        <p:origin x="216" y="952"/>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97" d="100"/>
          <a:sy n="97" d="100"/>
        </p:scale>
        <p:origin x="291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88DE1F2-B35E-B949-8139-7651F303678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AEB3EEA-4F58-7444-8D0F-035F805FCA1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9949B1-CBAF-AD4E-8DED-1E986D1278AE}" type="datetimeFigureOut">
              <a:rPr lang="en-US" smtClean="0"/>
              <a:t>10/11/21</a:t>
            </a:fld>
            <a:endParaRPr lang="en-US"/>
          </a:p>
        </p:txBody>
      </p:sp>
      <p:sp>
        <p:nvSpPr>
          <p:cNvPr id="4" name="Footer Placeholder 3">
            <a:extLst>
              <a:ext uri="{FF2B5EF4-FFF2-40B4-BE49-F238E27FC236}">
                <a16:creationId xmlns:a16="http://schemas.microsoft.com/office/drawing/2014/main" id="{0C0C8722-C225-6943-BDD9-68D12608F81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D272E42-6BFB-4740-A6A3-703D1867600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0779CA4-533B-4742-835B-6232D2ABEC9F}" type="slidenum">
              <a:rPr lang="en-US" smtClean="0"/>
              <a:t>‹#›</a:t>
            </a:fld>
            <a:endParaRPr lang="en-US"/>
          </a:p>
        </p:txBody>
      </p:sp>
    </p:spTree>
    <p:extLst>
      <p:ext uri="{BB962C8B-B14F-4D97-AF65-F5344CB8AC3E}">
        <p14:creationId xmlns:p14="http://schemas.microsoft.com/office/powerpoint/2010/main" val="1263137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E47D31-BCE7-A945-AEBE-0A2FD00599B6}" type="datetimeFigureOut">
              <a:rPr lang="en-US" smtClean="0"/>
              <a:t>10/11/21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E1345D-47CB-D84C-B43B-B5F04DEC27FF}" type="slidenum">
              <a:rPr lang="en-US" smtClean="0"/>
              <a:t>‹#›</a:t>
            </a:fld>
            <a:endParaRPr lang="en-US"/>
          </a:p>
        </p:txBody>
      </p:sp>
    </p:spTree>
    <p:extLst>
      <p:ext uri="{BB962C8B-B14F-4D97-AF65-F5344CB8AC3E}">
        <p14:creationId xmlns:p14="http://schemas.microsoft.com/office/powerpoint/2010/main" val="3002232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E1345D-47CB-D84C-B43B-B5F04DEC27FF}" type="slidenum">
              <a:rPr lang="en-US" smtClean="0"/>
              <a:t>1</a:t>
            </a:fld>
            <a:endParaRPr lang="en-US"/>
          </a:p>
        </p:txBody>
      </p:sp>
    </p:spTree>
    <p:extLst>
      <p:ext uri="{BB962C8B-B14F-4D97-AF65-F5344CB8AC3E}">
        <p14:creationId xmlns:p14="http://schemas.microsoft.com/office/powerpoint/2010/main" val="3050934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B7E1345D-47CB-D84C-B43B-B5F04DEC27FF}" type="slidenum">
              <a:rPr lang="en-US" smtClean="0"/>
              <a:t>2</a:t>
            </a:fld>
            <a:endParaRPr lang="en-US"/>
          </a:p>
        </p:txBody>
      </p:sp>
    </p:spTree>
    <p:extLst>
      <p:ext uri="{BB962C8B-B14F-4D97-AF65-F5344CB8AC3E}">
        <p14:creationId xmlns:p14="http://schemas.microsoft.com/office/powerpoint/2010/main" val="585488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5"/>
          </p:nvPr>
        </p:nvSpPr>
        <p:spPr/>
        <p:txBody>
          <a:bodyPr/>
          <a:lstStyle/>
          <a:p>
            <a:fld id="{B7E1345D-47CB-D84C-B43B-B5F04DEC27FF}" type="slidenum">
              <a:rPr lang="en-US" smtClean="0"/>
              <a:t>3</a:t>
            </a:fld>
            <a:endParaRPr lang="en-US"/>
          </a:p>
        </p:txBody>
      </p:sp>
    </p:spTree>
    <p:extLst>
      <p:ext uri="{BB962C8B-B14F-4D97-AF65-F5344CB8AC3E}">
        <p14:creationId xmlns:p14="http://schemas.microsoft.com/office/powerpoint/2010/main" val="1531887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E1345D-47CB-D84C-B43B-B5F04DEC27FF}" type="slidenum">
              <a:rPr lang="en-US" smtClean="0"/>
              <a:t>4</a:t>
            </a:fld>
            <a:endParaRPr lang="en-US"/>
          </a:p>
        </p:txBody>
      </p:sp>
    </p:spTree>
    <p:extLst>
      <p:ext uri="{BB962C8B-B14F-4D97-AF65-F5344CB8AC3E}">
        <p14:creationId xmlns:p14="http://schemas.microsoft.com/office/powerpoint/2010/main" val="40802893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hyperlink" Target="https://creativecommons.org/licenses/by-nc-sa/4.0/" TargetMode="External"/><Relationship Id="rId5" Type="http://schemas.openxmlformats.org/officeDocument/2006/relationships/hyperlink" Target="https://www.mathematizeit.com/" TargetMode="Externa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www.mathematizeit.com/" TargetMode="External"/><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creativecommons.org/licenses/by-nc-sa/4.0/"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www.mathematizeit.com/" TargetMode="External"/><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hyperlink" Target="https://creativecommons.org/licenses/by-nc-sa/4.0/"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creativecommons.org/licenses/by-nc-sa/4.0/" TargetMode="External"/><Relationship Id="rId4" Type="http://schemas.openxmlformats.org/officeDocument/2006/relationships/hyperlink" Target="https://www.mathematizeit.com/"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creativecommons.org/licenses/by-nc-sa/4.0/" TargetMode="External"/><Relationship Id="rId4" Type="http://schemas.openxmlformats.org/officeDocument/2006/relationships/hyperlink" Target="https://www.mathematizeit.com/"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creativecommons.org/licenses/by-nc-sa/4.0/" TargetMode="External"/><Relationship Id="rId4" Type="http://schemas.openxmlformats.org/officeDocument/2006/relationships/hyperlink" Target="https://www.mathematizeit.com/"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creativecommons.org/licenses/by-nc-sa/4.0/" TargetMode="External"/><Relationship Id="rId4" Type="http://schemas.openxmlformats.org/officeDocument/2006/relationships/hyperlink" Target="https://www.mathematizeit.com/" TargetMode="Externa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creativecommons.org/licenses/by-nc-sa/4.0/" TargetMode="External"/><Relationship Id="rId4" Type="http://schemas.openxmlformats.org/officeDocument/2006/relationships/hyperlink" Target="https://www.mathematizeit.com/" TargetMode="Externa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creativecommons.org/licenses/by-nc-sa/4.0/" TargetMode="External"/><Relationship Id="rId4" Type="http://schemas.openxmlformats.org/officeDocument/2006/relationships/hyperlink" Target="https://www.mathematizeit.com/"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alphaModFix amt="50000"/>
            <a:lum/>
          </a:blip>
          <a:srcRect/>
          <a:stretch>
            <a:fillRect l="55000" t="-170000" r="-38000" b="-60000"/>
          </a:stretch>
        </a:blip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2A432EE-B112-194B-8456-B08226F5069D}"/>
              </a:ext>
            </a:extLst>
          </p:cNvPr>
          <p:cNvSpPr>
            <a:spLocks noGrp="1"/>
          </p:cNvSpPr>
          <p:nvPr>
            <p:ph type="pic" sz="quarter" idx="10"/>
          </p:nvPr>
        </p:nvSpPr>
        <p:spPr>
          <a:xfrm>
            <a:off x="5548312" y="1009466"/>
            <a:ext cx="2967038" cy="2765425"/>
          </a:xfrm>
        </p:spPr>
        <p:txBody>
          <a:bodyPr/>
          <a:lstStyle>
            <a:lvl1pPr marL="0" indent="0" algn="ctr">
              <a:buNone/>
              <a:defRPr/>
            </a:lvl1pPr>
          </a:lstStyle>
          <a:p>
            <a:endParaRPr lang="en-US" dirty="0"/>
          </a:p>
        </p:txBody>
      </p:sp>
      <p:sp>
        <p:nvSpPr>
          <p:cNvPr id="6" name="Text Placeholder 5">
            <a:extLst>
              <a:ext uri="{FF2B5EF4-FFF2-40B4-BE49-F238E27FC236}">
                <a16:creationId xmlns:a16="http://schemas.microsoft.com/office/drawing/2014/main" id="{7733BFBD-CC9D-3C4A-9DBD-260E83EC6C3E}"/>
              </a:ext>
            </a:extLst>
          </p:cNvPr>
          <p:cNvSpPr>
            <a:spLocks noGrp="1"/>
          </p:cNvSpPr>
          <p:nvPr>
            <p:ph type="body" sz="quarter" idx="11"/>
          </p:nvPr>
        </p:nvSpPr>
        <p:spPr>
          <a:xfrm>
            <a:off x="588309" y="355320"/>
            <a:ext cx="3943350" cy="415925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9" name="Picture 28">
            <a:extLst>
              <a:ext uri="{FF2B5EF4-FFF2-40B4-BE49-F238E27FC236}">
                <a16:creationId xmlns:a16="http://schemas.microsoft.com/office/drawing/2014/main" id="{D1FA30CA-0386-0449-9D3B-B13063CB9778}"/>
              </a:ext>
            </a:extLst>
          </p:cNvPr>
          <p:cNvPicPr>
            <a:picLocks noChangeAspect="1"/>
          </p:cNvPicPr>
          <p:nvPr userDrawn="1"/>
        </p:nvPicPr>
        <p:blipFill>
          <a:blip r:embed="rId3"/>
          <a:stretch>
            <a:fillRect/>
          </a:stretch>
        </p:blipFill>
        <p:spPr>
          <a:xfrm>
            <a:off x="0" y="4797178"/>
            <a:ext cx="9144000" cy="361950"/>
          </a:xfrm>
          <a:prstGeom prst="rect">
            <a:avLst/>
          </a:prstGeom>
        </p:spPr>
      </p:pic>
      <p:pic>
        <p:nvPicPr>
          <p:cNvPr id="30" name="Picture 29">
            <a:extLst>
              <a:ext uri="{FF2B5EF4-FFF2-40B4-BE49-F238E27FC236}">
                <a16:creationId xmlns:a16="http://schemas.microsoft.com/office/drawing/2014/main" id="{1A7AFC3A-D64D-C04A-91C5-D6DACD7EF9C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31" name="Rounded Rectangle 30">
            <a:hlinkClick r:id="rId5"/>
            <a:extLst>
              <a:ext uri="{FF2B5EF4-FFF2-40B4-BE49-F238E27FC236}">
                <a16:creationId xmlns:a16="http://schemas.microsoft.com/office/drawing/2014/main" id="{B44BF686-A749-7B4E-8DC2-901C7EDD6A3C}"/>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b="1"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b="1" kern="1200" dirty="0">
                <a:solidFill>
                  <a:schemeClr val="tx1">
                    <a:lumMod val="65000"/>
                    <a:lumOff val="35000"/>
                  </a:schemeClr>
                </a:solidFill>
                <a:latin typeface="+mj-lt"/>
                <a:ea typeface="+mn-ea"/>
                <a:cs typeface="+mn-cs"/>
              </a:rPr>
              <a:t>Mathematizing Story Map Templates from </a:t>
            </a:r>
            <a:r>
              <a:rPr lang="en-US" sz="900" b="1" kern="1200" dirty="0">
                <a:solidFill>
                  <a:schemeClr val="tx1">
                    <a:lumMod val="65000"/>
                    <a:lumOff val="35000"/>
                  </a:schemeClr>
                </a:solidFill>
                <a:latin typeface="+mj-lt"/>
                <a:ea typeface="+mn-ea"/>
                <a:cs typeface="+mn-cs"/>
                <a:hlinkClick r:id="rId5"/>
              </a:rPr>
              <a:t>https://www.mathematizeit.com/</a:t>
            </a:r>
            <a:r>
              <a:rPr lang="en-US" sz="900" b="1" kern="1200" dirty="0">
                <a:solidFill>
                  <a:schemeClr val="tx1">
                    <a:lumMod val="65000"/>
                    <a:lumOff val="35000"/>
                  </a:schemeClr>
                </a:solidFill>
                <a:latin typeface="+mj-lt"/>
                <a:ea typeface="+mn-ea"/>
                <a:cs typeface="+mn-cs"/>
              </a:rPr>
              <a:t>     </a:t>
            </a:r>
          </a:p>
        </p:txBody>
      </p:sp>
      <p:pic>
        <p:nvPicPr>
          <p:cNvPr id="32" name="Picture 31">
            <a:hlinkClick r:id="rId6"/>
            <a:extLst>
              <a:ext uri="{FF2B5EF4-FFF2-40B4-BE49-F238E27FC236}">
                <a16:creationId xmlns:a16="http://schemas.microsoft.com/office/drawing/2014/main" id="{52910543-8B8D-2D4F-83F5-9D361A5F1914}"/>
              </a:ext>
            </a:extLst>
          </p:cNvPr>
          <p:cNvPicPr/>
          <p:nvPr userDrawn="1"/>
        </p:nvPicPr>
        <p:blipFill>
          <a:blip r:embed="rId7">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3344220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825073"/>
          </a:xfrm>
        </p:spPr>
        <p:txBody>
          <a:bodyPr anchor="b"/>
          <a:lstStyle>
            <a:lvl1pPr>
              <a:defRPr sz="2400"/>
            </a:lvl1pPr>
          </a:lstStyle>
          <a:p>
            <a:r>
              <a:rPr lang="en-US" dirty="0"/>
              <a:t>Click to edit Master title style</a:t>
            </a:r>
          </a:p>
        </p:txBody>
      </p:sp>
      <p:sp>
        <p:nvSpPr>
          <p:cNvPr id="3" name="Content Placeholder 2"/>
          <p:cNvSpPr>
            <a:spLocks noGrp="1"/>
          </p:cNvSpPr>
          <p:nvPr>
            <p:ph idx="1"/>
          </p:nvPr>
        </p:nvSpPr>
        <p:spPr>
          <a:xfrm>
            <a:off x="3885009" y="337617"/>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266425"/>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1390752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834628"/>
          </a:xfrm>
        </p:spPr>
        <p:txBody>
          <a:bodyPr anchor="b"/>
          <a:lstStyle>
            <a:lvl1pPr>
              <a:defRPr sz="2400"/>
            </a:lvl1pPr>
          </a:lstStyle>
          <a:p>
            <a:r>
              <a:rPr lang="en-US" dirty="0"/>
              <a:t>Click to edit Master title style</a:t>
            </a:r>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6BC0FBA4-3192-3C44-BB5A-2B7F3D999D04}" type="datetimeFigureOut">
              <a:rPr lang="en-US" smtClean="0"/>
              <a:t>10/11/21</a:t>
            </a:fld>
            <a:endParaRPr 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73FF9AFD-4491-974C-965F-5E58F1A890FA}" type="slidenum">
              <a:rPr lang="en-US" smtClean="0"/>
              <a:t>‹#›</a:t>
            </a:fld>
            <a:endParaRPr lang="en-US"/>
          </a:p>
        </p:txBody>
      </p:sp>
    </p:spTree>
    <p:extLst>
      <p:ext uri="{BB962C8B-B14F-4D97-AF65-F5344CB8AC3E}">
        <p14:creationId xmlns:p14="http://schemas.microsoft.com/office/powerpoint/2010/main" val="779736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6BC0FBA4-3192-3C44-BB5A-2B7F3D999D04}" type="datetimeFigureOut">
              <a:rPr lang="en-US" smtClean="0"/>
              <a:t>10/11/21</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73FF9AFD-4491-974C-965F-5E58F1A890FA}" type="slidenum">
              <a:rPr lang="en-US" smtClean="0"/>
              <a:t>‹#›</a:t>
            </a:fld>
            <a:endParaRPr lang="en-US"/>
          </a:p>
        </p:txBody>
      </p:sp>
    </p:spTree>
    <p:extLst>
      <p:ext uri="{BB962C8B-B14F-4D97-AF65-F5344CB8AC3E}">
        <p14:creationId xmlns:p14="http://schemas.microsoft.com/office/powerpoint/2010/main" val="2563352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6BC0FBA4-3192-3C44-BB5A-2B7F3D999D04}" type="datetimeFigureOut">
              <a:rPr lang="en-US" smtClean="0"/>
              <a:t>10/11/21</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73FF9AFD-4491-974C-965F-5E58F1A890FA}" type="slidenum">
              <a:rPr lang="en-US" smtClean="0"/>
              <a:t>‹#›</a:t>
            </a:fld>
            <a:endParaRPr lang="en-US"/>
          </a:p>
        </p:txBody>
      </p:sp>
    </p:spTree>
    <p:extLst>
      <p:ext uri="{BB962C8B-B14F-4D97-AF65-F5344CB8AC3E}">
        <p14:creationId xmlns:p14="http://schemas.microsoft.com/office/powerpoint/2010/main" val="1935618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611D2E54-2A4E-494C-ACB9-F76297D5D1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80729" y="4607154"/>
            <a:ext cx="2030506" cy="669947"/>
          </a:xfrm>
          <a:prstGeom prst="rect">
            <a:avLst/>
          </a:prstGeom>
        </p:spPr>
      </p:pic>
      <p:sp>
        <p:nvSpPr>
          <p:cNvPr id="11" name="Rounded Rectangle 10">
            <a:hlinkClick r:id="rId3"/>
            <a:extLst>
              <a:ext uri="{FF2B5EF4-FFF2-40B4-BE49-F238E27FC236}">
                <a16:creationId xmlns:a16="http://schemas.microsoft.com/office/drawing/2014/main" id="{4F52D5AA-F498-3348-A4C5-369F8407C4F1}"/>
              </a:ext>
            </a:extLst>
          </p:cNvPr>
          <p:cNvSpPr/>
          <p:nvPr userDrawn="1"/>
        </p:nvSpPr>
        <p:spPr>
          <a:xfrm>
            <a:off x="618970" y="488286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65000"/>
                    <a:lumOff val="35000"/>
                  </a:schemeClr>
                </a:solidFill>
                <a:latin typeface="+mj-lt"/>
                <a:ea typeface="+mn-ea"/>
                <a:cs typeface="+mn-cs"/>
              </a:rPr>
              <a:t>Mathematizing Story Map Templates from </a:t>
            </a:r>
            <a:r>
              <a:rPr lang="en-US" sz="800" kern="1200" dirty="0">
                <a:solidFill>
                  <a:schemeClr val="tx1">
                    <a:lumMod val="65000"/>
                    <a:lumOff val="35000"/>
                  </a:schemeClr>
                </a:solidFill>
                <a:latin typeface="+mj-lt"/>
                <a:ea typeface="+mn-ea"/>
                <a:cs typeface="+mn-cs"/>
                <a:hlinkClick r:id="rId3"/>
              </a:rPr>
              <a:t>https://www.mathematizeit.com/</a:t>
            </a:r>
            <a:r>
              <a:rPr lang="en-US" sz="800" kern="1200" dirty="0">
                <a:solidFill>
                  <a:schemeClr val="tx1">
                    <a:lumMod val="65000"/>
                    <a:lumOff val="35000"/>
                  </a:schemeClr>
                </a:solidFill>
                <a:latin typeface="+mj-lt"/>
                <a:ea typeface="+mn-ea"/>
                <a:cs typeface="+mn-cs"/>
              </a:rPr>
              <a:t>     </a:t>
            </a:r>
          </a:p>
        </p:txBody>
      </p:sp>
      <p:pic>
        <p:nvPicPr>
          <p:cNvPr id="12" name="Picture 11">
            <a:hlinkClick r:id="rId4"/>
            <a:extLst>
              <a:ext uri="{FF2B5EF4-FFF2-40B4-BE49-F238E27FC236}">
                <a16:creationId xmlns:a16="http://schemas.microsoft.com/office/drawing/2014/main" id="{1A5B3F6C-E18F-4E44-BA2D-F0FBFE7BC95E}"/>
              </a:ext>
            </a:extLst>
          </p:cNvPr>
          <p:cNvPicPr/>
          <p:nvPr userDrawn="1"/>
        </p:nvPicPr>
        <p:blipFill>
          <a:blip r:embed="rId5">
            <a:extLst>
              <a:ext uri="{28A0092B-C50C-407E-A947-70E740481C1C}">
                <a14:useLocalDpi xmlns:a14="http://schemas.microsoft.com/office/drawing/2010/main" val="0"/>
              </a:ext>
            </a:extLst>
          </a:blip>
          <a:stretch>
            <a:fillRect/>
          </a:stretch>
        </p:blipFill>
        <p:spPr>
          <a:xfrm flipV="1">
            <a:off x="161769" y="4915662"/>
            <a:ext cx="457200" cy="159544"/>
          </a:xfrm>
          <a:prstGeom prst="rect">
            <a:avLst/>
          </a:prstGeom>
        </p:spPr>
      </p:pic>
      <p:pic>
        <p:nvPicPr>
          <p:cNvPr id="4" name="Picture 3" descr="Chart&#10;&#10;Description automatically generated">
            <a:extLst>
              <a:ext uri="{FF2B5EF4-FFF2-40B4-BE49-F238E27FC236}">
                <a16:creationId xmlns:a16="http://schemas.microsoft.com/office/drawing/2014/main" id="{86EC1CA9-2590-094D-809C-4D9AD780C877}"/>
              </a:ext>
            </a:extLst>
          </p:cNvPr>
          <p:cNvPicPr>
            <a:picLocks noChangeAspect="1"/>
          </p:cNvPicPr>
          <p:nvPr userDrawn="1"/>
        </p:nvPicPr>
        <p:blipFill rotWithShape="1">
          <a:blip r:embed="rId6"/>
          <a:srcRect b="7952"/>
          <a:stretch/>
        </p:blipFill>
        <p:spPr>
          <a:xfrm>
            <a:off x="0" y="14989"/>
            <a:ext cx="9144000" cy="4706914"/>
          </a:xfrm>
          <a:prstGeom prst="rect">
            <a:avLst/>
          </a:prstGeom>
        </p:spPr>
      </p:pic>
    </p:spTree>
    <p:extLst>
      <p:ext uri="{BB962C8B-B14F-4D97-AF65-F5344CB8AC3E}">
        <p14:creationId xmlns:p14="http://schemas.microsoft.com/office/powerpoint/2010/main" val="2101002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611D2E54-2A4E-494C-ACB9-F76297D5D1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80729" y="4607154"/>
            <a:ext cx="2030506" cy="669947"/>
          </a:xfrm>
          <a:prstGeom prst="rect">
            <a:avLst/>
          </a:prstGeom>
        </p:spPr>
      </p:pic>
      <p:sp>
        <p:nvSpPr>
          <p:cNvPr id="11" name="Rounded Rectangle 10">
            <a:hlinkClick r:id="rId3"/>
            <a:extLst>
              <a:ext uri="{FF2B5EF4-FFF2-40B4-BE49-F238E27FC236}">
                <a16:creationId xmlns:a16="http://schemas.microsoft.com/office/drawing/2014/main" id="{4F52D5AA-F498-3348-A4C5-369F8407C4F1}"/>
              </a:ext>
            </a:extLst>
          </p:cNvPr>
          <p:cNvSpPr/>
          <p:nvPr userDrawn="1"/>
        </p:nvSpPr>
        <p:spPr>
          <a:xfrm>
            <a:off x="618970" y="488286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65000"/>
                    <a:lumOff val="35000"/>
                  </a:schemeClr>
                </a:solidFill>
                <a:latin typeface="+mj-lt"/>
                <a:ea typeface="+mn-ea"/>
                <a:cs typeface="+mn-cs"/>
              </a:rPr>
              <a:t>Mathematizing Story Map Templates from </a:t>
            </a:r>
            <a:r>
              <a:rPr lang="en-US" sz="800" kern="1200" dirty="0">
                <a:solidFill>
                  <a:schemeClr val="tx1">
                    <a:lumMod val="65000"/>
                    <a:lumOff val="35000"/>
                  </a:schemeClr>
                </a:solidFill>
                <a:latin typeface="+mj-lt"/>
                <a:ea typeface="+mn-ea"/>
                <a:cs typeface="+mn-cs"/>
                <a:hlinkClick r:id="rId3"/>
              </a:rPr>
              <a:t>https://www.mathematizeit.com/</a:t>
            </a:r>
            <a:r>
              <a:rPr lang="en-US" sz="800" kern="1200" dirty="0">
                <a:solidFill>
                  <a:schemeClr val="tx1">
                    <a:lumMod val="65000"/>
                    <a:lumOff val="35000"/>
                  </a:schemeClr>
                </a:solidFill>
                <a:latin typeface="+mj-lt"/>
                <a:ea typeface="+mn-ea"/>
                <a:cs typeface="+mn-cs"/>
              </a:rPr>
              <a:t>     </a:t>
            </a:r>
          </a:p>
        </p:txBody>
      </p:sp>
      <p:pic>
        <p:nvPicPr>
          <p:cNvPr id="12" name="Picture 11">
            <a:hlinkClick r:id="rId4"/>
            <a:extLst>
              <a:ext uri="{FF2B5EF4-FFF2-40B4-BE49-F238E27FC236}">
                <a16:creationId xmlns:a16="http://schemas.microsoft.com/office/drawing/2014/main" id="{1A5B3F6C-E18F-4E44-BA2D-F0FBFE7BC95E}"/>
              </a:ext>
            </a:extLst>
          </p:cNvPr>
          <p:cNvPicPr/>
          <p:nvPr userDrawn="1"/>
        </p:nvPicPr>
        <p:blipFill>
          <a:blip r:embed="rId5">
            <a:extLst>
              <a:ext uri="{28A0092B-C50C-407E-A947-70E740481C1C}">
                <a14:useLocalDpi xmlns:a14="http://schemas.microsoft.com/office/drawing/2010/main" val="0"/>
              </a:ext>
            </a:extLst>
          </a:blip>
          <a:stretch>
            <a:fillRect/>
          </a:stretch>
        </p:blipFill>
        <p:spPr>
          <a:xfrm flipV="1">
            <a:off x="161769" y="4915662"/>
            <a:ext cx="457200" cy="159544"/>
          </a:xfrm>
          <a:prstGeom prst="rect">
            <a:avLst/>
          </a:prstGeom>
        </p:spPr>
      </p:pic>
      <p:pic>
        <p:nvPicPr>
          <p:cNvPr id="6" name="Picture 5" descr="Shape, circle&#10;&#10;Description automatically generated">
            <a:extLst>
              <a:ext uri="{FF2B5EF4-FFF2-40B4-BE49-F238E27FC236}">
                <a16:creationId xmlns:a16="http://schemas.microsoft.com/office/drawing/2014/main" id="{7974EF8D-8427-7947-B9AE-6AC5DC4CB2A3}"/>
              </a:ext>
            </a:extLst>
          </p:cNvPr>
          <p:cNvPicPr>
            <a:picLocks noChangeAspect="1"/>
          </p:cNvPicPr>
          <p:nvPr userDrawn="1"/>
        </p:nvPicPr>
        <p:blipFill>
          <a:blip r:embed="rId6"/>
          <a:stretch>
            <a:fillRect/>
          </a:stretch>
        </p:blipFill>
        <p:spPr>
          <a:xfrm>
            <a:off x="13147" y="0"/>
            <a:ext cx="9117706" cy="5143500"/>
          </a:xfrm>
          <a:prstGeom prst="rect">
            <a:avLst/>
          </a:prstGeom>
        </p:spPr>
      </p:pic>
      <p:sp>
        <p:nvSpPr>
          <p:cNvPr id="2" name="Rectangle 1">
            <a:extLst>
              <a:ext uri="{FF2B5EF4-FFF2-40B4-BE49-F238E27FC236}">
                <a16:creationId xmlns:a16="http://schemas.microsoft.com/office/drawing/2014/main" id="{C0896CBA-70FB-FF43-8F7F-C2EA2037F905}"/>
              </a:ext>
            </a:extLst>
          </p:cNvPr>
          <p:cNvSpPr/>
          <p:nvPr userDrawn="1"/>
        </p:nvSpPr>
        <p:spPr>
          <a:xfrm>
            <a:off x="4473339" y="871268"/>
            <a:ext cx="1892955" cy="3804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69999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normAutofit/>
          </a:bodyPr>
          <a:lstStyle>
            <a:lvl1pPr algn="ctr">
              <a:defRPr sz="36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7" name="Picture 6">
            <a:extLst>
              <a:ext uri="{FF2B5EF4-FFF2-40B4-BE49-F238E27FC236}">
                <a16:creationId xmlns:a16="http://schemas.microsoft.com/office/drawing/2014/main" id="{C8F2B8EB-7718-0E4C-9A65-A1AF1E6AADC4}"/>
              </a:ext>
            </a:extLst>
          </p:cNvPr>
          <p:cNvPicPr>
            <a:picLocks noChangeAspect="1"/>
          </p:cNvPicPr>
          <p:nvPr userDrawn="1"/>
        </p:nvPicPr>
        <p:blipFill>
          <a:blip r:embed="rId2"/>
          <a:stretch>
            <a:fillRect/>
          </a:stretch>
        </p:blipFill>
        <p:spPr>
          <a:xfrm>
            <a:off x="0" y="4797178"/>
            <a:ext cx="9144000" cy="361950"/>
          </a:xfrm>
          <a:prstGeom prst="rect">
            <a:avLst/>
          </a:prstGeom>
        </p:spPr>
      </p:pic>
      <p:pic>
        <p:nvPicPr>
          <p:cNvPr id="8" name="Picture 7">
            <a:extLst>
              <a:ext uri="{FF2B5EF4-FFF2-40B4-BE49-F238E27FC236}">
                <a16:creationId xmlns:a16="http://schemas.microsoft.com/office/drawing/2014/main" id="{1E327B3A-3039-0745-A0B5-E169CB7ECD7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9" name="Rounded Rectangle 8">
            <a:hlinkClick r:id="rId4"/>
            <a:extLst>
              <a:ext uri="{FF2B5EF4-FFF2-40B4-BE49-F238E27FC236}">
                <a16:creationId xmlns:a16="http://schemas.microsoft.com/office/drawing/2014/main" id="{ABF6212E-C70B-8A4E-B231-7C97A0527C7F}"/>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Mathematizing Story Map Templates from </a:t>
            </a:r>
            <a:r>
              <a:rPr lang="en-US" sz="900" kern="1200" dirty="0">
                <a:solidFill>
                  <a:schemeClr val="tx1">
                    <a:lumMod val="65000"/>
                    <a:lumOff val="35000"/>
                  </a:schemeClr>
                </a:solidFill>
                <a:latin typeface="+mj-lt"/>
                <a:ea typeface="+mn-ea"/>
                <a:cs typeface="+mn-cs"/>
                <a:hlinkClick r:id="rId4"/>
              </a:rPr>
              <a:t>https://www.mathematizeit.com/</a:t>
            </a:r>
            <a:r>
              <a:rPr lang="en-US" sz="900" kern="1200" dirty="0">
                <a:solidFill>
                  <a:schemeClr val="tx1">
                    <a:lumMod val="65000"/>
                    <a:lumOff val="35000"/>
                  </a:schemeClr>
                </a:solidFill>
                <a:latin typeface="+mj-lt"/>
                <a:ea typeface="+mn-ea"/>
                <a:cs typeface="+mn-cs"/>
              </a:rPr>
              <a:t>     </a:t>
            </a:r>
          </a:p>
        </p:txBody>
      </p:sp>
      <p:pic>
        <p:nvPicPr>
          <p:cNvPr id="10" name="Picture 9">
            <a:hlinkClick r:id="rId5"/>
            <a:extLst>
              <a:ext uri="{FF2B5EF4-FFF2-40B4-BE49-F238E27FC236}">
                <a16:creationId xmlns:a16="http://schemas.microsoft.com/office/drawing/2014/main" id="{19F8CC92-AE78-B14C-BF2F-9046CB24F0A3}"/>
              </a:ext>
            </a:extLst>
          </p:cNvPr>
          <p:cNvPicPr/>
          <p:nvPr userDrawn="1"/>
        </p:nvPicPr>
        <p:blipFill>
          <a:blip r:embed="rId6">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594406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2A01AFDD-5DB1-E746-B8CD-CE2F3D631F00}"/>
              </a:ext>
            </a:extLst>
          </p:cNvPr>
          <p:cNvPicPr>
            <a:picLocks noChangeAspect="1"/>
          </p:cNvPicPr>
          <p:nvPr userDrawn="1"/>
        </p:nvPicPr>
        <p:blipFill>
          <a:blip r:embed="rId2"/>
          <a:stretch>
            <a:fillRect/>
          </a:stretch>
        </p:blipFill>
        <p:spPr>
          <a:xfrm>
            <a:off x="0" y="4797178"/>
            <a:ext cx="9144000" cy="361950"/>
          </a:xfrm>
          <a:prstGeom prst="rect">
            <a:avLst/>
          </a:prstGeom>
        </p:spPr>
      </p:pic>
      <p:pic>
        <p:nvPicPr>
          <p:cNvPr id="8" name="Picture 7">
            <a:extLst>
              <a:ext uri="{FF2B5EF4-FFF2-40B4-BE49-F238E27FC236}">
                <a16:creationId xmlns:a16="http://schemas.microsoft.com/office/drawing/2014/main" id="{0199D3DA-8ED3-8844-8C4A-74C88BF06B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9" name="Rounded Rectangle 8">
            <a:hlinkClick r:id="rId4"/>
            <a:extLst>
              <a:ext uri="{FF2B5EF4-FFF2-40B4-BE49-F238E27FC236}">
                <a16:creationId xmlns:a16="http://schemas.microsoft.com/office/drawing/2014/main" id="{C93AA9DB-037D-174D-9319-F1A5630ACA3E}"/>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Mathematizing Story Map Templates from </a:t>
            </a:r>
            <a:r>
              <a:rPr lang="en-US" sz="900" kern="1200" dirty="0">
                <a:solidFill>
                  <a:schemeClr val="tx1">
                    <a:lumMod val="65000"/>
                    <a:lumOff val="35000"/>
                  </a:schemeClr>
                </a:solidFill>
                <a:latin typeface="+mj-lt"/>
                <a:ea typeface="+mn-ea"/>
                <a:cs typeface="+mn-cs"/>
                <a:hlinkClick r:id="rId4"/>
              </a:rPr>
              <a:t>https://www.mathematizeit.com/</a:t>
            </a:r>
            <a:r>
              <a:rPr lang="en-US" sz="900" kern="1200" dirty="0">
                <a:solidFill>
                  <a:schemeClr val="tx1">
                    <a:lumMod val="65000"/>
                    <a:lumOff val="35000"/>
                  </a:schemeClr>
                </a:solidFill>
                <a:latin typeface="+mj-lt"/>
                <a:ea typeface="+mn-ea"/>
                <a:cs typeface="+mn-cs"/>
              </a:rPr>
              <a:t>     </a:t>
            </a:r>
            <a:endParaRPr lang="en-US" sz="825" kern="1200" dirty="0">
              <a:solidFill>
                <a:schemeClr val="tx1">
                  <a:lumMod val="65000"/>
                  <a:lumOff val="35000"/>
                </a:schemeClr>
              </a:solidFill>
              <a:latin typeface="+mj-lt"/>
              <a:ea typeface="+mn-ea"/>
              <a:cs typeface="+mn-cs"/>
            </a:endParaRPr>
          </a:p>
        </p:txBody>
      </p:sp>
      <p:pic>
        <p:nvPicPr>
          <p:cNvPr id="10" name="Picture 9">
            <a:hlinkClick r:id="rId5"/>
            <a:extLst>
              <a:ext uri="{FF2B5EF4-FFF2-40B4-BE49-F238E27FC236}">
                <a16:creationId xmlns:a16="http://schemas.microsoft.com/office/drawing/2014/main" id="{5D50818C-5993-C049-A99D-008E81321AAF}"/>
              </a:ext>
            </a:extLst>
          </p:cNvPr>
          <p:cNvPicPr/>
          <p:nvPr userDrawn="1"/>
        </p:nvPicPr>
        <p:blipFill>
          <a:blip r:embed="rId6">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2402392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790528"/>
            <a:ext cx="7886700" cy="2139553"/>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23888" y="2950322"/>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6F7B0715-CBD4-8347-9182-CD2D3EDD93D0}"/>
              </a:ext>
            </a:extLst>
          </p:cNvPr>
          <p:cNvPicPr>
            <a:picLocks noChangeAspect="1"/>
          </p:cNvPicPr>
          <p:nvPr userDrawn="1"/>
        </p:nvPicPr>
        <p:blipFill>
          <a:blip r:embed="rId2"/>
          <a:stretch>
            <a:fillRect/>
          </a:stretch>
        </p:blipFill>
        <p:spPr>
          <a:xfrm>
            <a:off x="0" y="4797178"/>
            <a:ext cx="9144000" cy="361950"/>
          </a:xfrm>
          <a:prstGeom prst="rect">
            <a:avLst/>
          </a:prstGeom>
        </p:spPr>
      </p:pic>
      <p:pic>
        <p:nvPicPr>
          <p:cNvPr id="8" name="Picture 7">
            <a:extLst>
              <a:ext uri="{FF2B5EF4-FFF2-40B4-BE49-F238E27FC236}">
                <a16:creationId xmlns:a16="http://schemas.microsoft.com/office/drawing/2014/main" id="{8F33D65A-33D5-8643-9B45-ED937FFBFB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9" name="Rounded Rectangle 8">
            <a:hlinkClick r:id="rId4"/>
            <a:extLst>
              <a:ext uri="{FF2B5EF4-FFF2-40B4-BE49-F238E27FC236}">
                <a16:creationId xmlns:a16="http://schemas.microsoft.com/office/drawing/2014/main" id="{016DAA65-0A15-F84E-BC9A-9BA35622F173}"/>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Mathematizing Story Map Templates from </a:t>
            </a:r>
            <a:r>
              <a:rPr lang="en-US" sz="900" kern="1200" dirty="0">
                <a:solidFill>
                  <a:schemeClr val="tx1">
                    <a:lumMod val="65000"/>
                    <a:lumOff val="35000"/>
                  </a:schemeClr>
                </a:solidFill>
                <a:latin typeface="+mj-lt"/>
                <a:ea typeface="+mn-ea"/>
                <a:cs typeface="+mn-cs"/>
                <a:hlinkClick r:id="rId4"/>
              </a:rPr>
              <a:t>https://www.mathematizeit.com/</a:t>
            </a:r>
            <a:r>
              <a:rPr lang="en-US" sz="900" kern="1200" dirty="0">
                <a:solidFill>
                  <a:schemeClr val="tx1">
                    <a:lumMod val="65000"/>
                    <a:lumOff val="35000"/>
                  </a:schemeClr>
                </a:solidFill>
                <a:latin typeface="+mj-lt"/>
                <a:ea typeface="+mn-ea"/>
                <a:cs typeface="+mn-cs"/>
              </a:rPr>
              <a:t>     </a:t>
            </a:r>
          </a:p>
        </p:txBody>
      </p:sp>
      <p:pic>
        <p:nvPicPr>
          <p:cNvPr id="10" name="Picture 9">
            <a:hlinkClick r:id="rId5"/>
            <a:extLst>
              <a:ext uri="{FF2B5EF4-FFF2-40B4-BE49-F238E27FC236}">
                <a16:creationId xmlns:a16="http://schemas.microsoft.com/office/drawing/2014/main" id="{28E81042-798F-8948-ACD5-06336D4B482C}"/>
              </a:ext>
            </a:extLst>
          </p:cNvPr>
          <p:cNvPicPr/>
          <p:nvPr userDrawn="1"/>
        </p:nvPicPr>
        <p:blipFill>
          <a:blip r:embed="rId6">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1934240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060397"/>
            <a:ext cx="3886200" cy="3127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060397"/>
            <a:ext cx="3886200" cy="3127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848F06FE-2E21-1E47-882E-764A1D38C546}"/>
              </a:ext>
            </a:extLst>
          </p:cNvPr>
          <p:cNvPicPr>
            <a:picLocks noChangeAspect="1"/>
          </p:cNvPicPr>
          <p:nvPr userDrawn="1"/>
        </p:nvPicPr>
        <p:blipFill>
          <a:blip r:embed="rId2"/>
          <a:stretch>
            <a:fillRect/>
          </a:stretch>
        </p:blipFill>
        <p:spPr>
          <a:xfrm>
            <a:off x="0" y="4797178"/>
            <a:ext cx="9144000" cy="361950"/>
          </a:xfrm>
          <a:prstGeom prst="rect">
            <a:avLst/>
          </a:prstGeom>
        </p:spPr>
      </p:pic>
      <p:pic>
        <p:nvPicPr>
          <p:cNvPr id="9" name="Picture 8">
            <a:extLst>
              <a:ext uri="{FF2B5EF4-FFF2-40B4-BE49-F238E27FC236}">
                <a16:creationId xmlns:a16="http://schemas.microsoft.com/office/drawing/2014/main" id="{118CB171-E923-F442-84A1-A7C2AFCA789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10" name="Rounded Rectangle 9">
            <a:hlinkClick r:id="rId4"/>
            <a:extLst>
              <a:ext uri="{FF2B5EF4-FFF2-40B4-BE49-F238E27FC236}">
                <a16:creationId xmlns:a16="http://schemas.microsoft.com/office/drawing/2014/main" id="{8BA7E939-4F70-1041-B3FD-6AF7AA5C59F3}"/>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Mathematizing Story Map Templates from </a:t>
            </a:r>
            <a:r>
              <a:rPr lang="en-US" sz="900" kern="1200" dirty="0">
                <a:solidFill>
                  <a:schemeClr val="tx1">
                    <a:lumMod val="65000"/>
                    <a:lumOff val="35000"/>
                  </a:schemeClr>
                </a:solidFill>
                <a:latin typeface="+mj-lt"/>
                <a:ea typeface="+mn-ea"/>
                <a:cs typeface="+mn-cs"/>
                <a:hlinkClick r:id="rId4"/>
              </a:rPr>
              <a:t>https://www.mathematizeit.com/</a:t>
            </a:r>
            <a:r>
              <a:rPr lang="en-US" sz="900" kern="1200" dirty="0">
                <a:solidFill>
                  <a:schemeClr val="tx1">
                    <a:lumMod val="65000"/>
                    <a:lumOff val="35000"/>
                  </a:schemeClr>
                </a:solidFill>
                <a:latin typeface="+mj-lt"/>
                <a:ea typeface="+mn-ea"/>
                <a:cs typeface="+mn-cs"/>
              </a:rPr>
              <a:t>     </a:t>
            </a:r>
          </a:p>
        </p:txBody>
      </p:sp>
      <p:pic>
        <p:nvPicPr>
          <p:cNvPr id="11" name="Picture 10">
            <a:hlinkClick r:id="rId5"/>
            <a:extLst>
              <a:ext uri="{FF2B5EF4-FFF2-40B4-BE49-F238E27FC236}">
                <a16:creationId xmlns:a16="http://schemas.microsoft.com/office/drawing/2014/main" id="{195350BF-2958-BA44-9375-8C81060676AB}"/>
              </a:ext>
            </a:extLst>
          </p:cNvPr>
          <p:cNvPicPr/>
          <p:nvPr userDrawn="1"/>
        </p:nvPicPr>
        <p:blipFill>
          <a:blip r:embed="rId6">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3878594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061087"/>
            <a:ext cx="3868340" cy="437300"/>
          </a:xfrm>
        </p:spPr>
        <p:txBody>
          <a:bodyPr anchor="b"/>
          <a:lstStyle>
            <a:lvl1pPr marL="0" indent="0">
              <a:buNone/>
              <a:defRPr sz="1800" b="0" spc="-150" baseline="0">
                <a:latin typeface="JOSEFIN SANS REGULAR ROMAN"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5" name="Text Placeholder 4"/>
          <p:cNvSpPr>
            <a:spLocks noGrp="1"/>
          </p:cNvSpPr>
          <p:nvPr>
            <p:ph type="body" sz="quarter" idx="3"/>
          </p:nvPr>
        </p:nvSpPr>
        <p:spPr>
          <a:xfrm>
            <a:off x="4629150" y="1061087"/>
            <a:ext cx="3887391" cy="437300"/>
          </a:xfrm>
        </p:spPr>
        <p:txBody>
          <a:bodyPr anchor="b"/>
          <a:lstStyle>
            <a:lvl1pPr marL="0" indent="0">
              <a:buNone/>
              <a:defRPr sz="1800" b="0" spc="-150" baseline="0">
                <a:latin typeface="JOSEFIN SANS REGULAR ROMAN"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0" name="Title 1">
            <a:extLst>
              <a:ext uri="{FF2B5EF4-FFF2-40B4-BE49-F238E27FC236}">
                <a16:creationId xmlns:a16="http://schemas.microsoft.com/office/drawing/2014/main" id="{A518C9BF-66EA-B147-B879-B189DA3723F2}"/>
              </a:ext>
            </a:extLst>
          </p:cNvPr>
          <p:cNvSpPr>
            <a:spLocks noGrp="1"/>
          </p:cNvSpPr>
          <p:nvPr>
            <p:ph type="title"/>
          </p:nvPr>
        </p:nvSpPr>
        <p:spPr>
          <a:xfrm>
            <a:off x="628650" y="273844"/>
            <a:ext cx="7886700" cy="686660"/>
          </a:xfrm>
        </p:spPr>
        <p:txBody>
          <a:body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3FC1E1D2-9AB5-E84F-A5A4-808861153FF6}"/>
              </a:ext>
            </a:extLst>
          </p:cNvPr>
          <p:cNvSpPr>
            <a:spLocks noGrp="1"/>
          </p:cNvSpPr>
          <p:nvPr>
            <p:ph sz="half" idx="10"/>
          </p:nvPr>
        </p:nvSpPr>
        <p:spPr>
          <a:xfrm>
            <a:off x="628650" y="1598970"/>
            <a:ext cx="3886200" cy="2650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a:extLst>
              <a:ext uri="{FF2B5EF4-FFF2-40B4-BE49-F238E27FC236}">
                <a16:creationId xmlns:a16="http://schemas.microsoft.com/office/drawing/2014/main" id="{06AB4BF9-473D-124A-BB31-80C2BAD4FA83}"/>
              </a:ext>
            </a:extLst>
          </p:cNvPr>
          <p:cNvSpPr>
            <a:spLocks noGrp="1"/>
          </p:cNvSpPr>
          <p:nvPr>
            <p:ph sz="half" idx="2"/>
          </p:nvPr>
        </p:nvSpPr>
        <p:spPr>
          <a:xfrm>
            <a:off x="4629150" y="1598970"/>
            <a:ext cx="3886200" cy="2650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12">
            <a:extLst>
              <a:ext uri="{FF2B5EF4-FFF2-40B4-BE49-F238E27FC236}">
                <a16:creationId xmlns:a16="http://schemas.microsoft.com/office/drawing/2014/main" id="{95442535-0C13-1249-AEA9-5FDFA7920E2A}"/>
              </a:ext>
            </a:extLst>
          </p:cNvPr>
          <p:cNvPicPr>
            <a:picLocks noChangeAspect="1"/>
          </p:cNvPicPr>
          <p:nvPr userDrawn="1"/>
        </p:nvPicPr>
        <p:blipFill>
          <a:blip r:embed="rId2"/>
          <a:stretch>
            <a:fillRect/>
          </a:stretch>
        </p:blipFill>
        <p:spPr>
          <a:xfrm>
            <a:off x="0" y="4797178"/>
            <a:ext cx="9144000" cy="361950"/>
          </a:xfrm>
          <a:prstGeom prst="rect">
            <a:avLst/>
          </a:prstGeom>
        </p:spPr>
      </p:pic>
      <p:pic>
        <p:nvPicPr>
          <p:cNvPr id="14" name="Picture 13">
            <a:extLst>
              <a:ext uri="{FF2B5EF4-FFF2-40B4-BE49-F238E27FC236}">
                <a16:creationId xmlns:a16="http://schemas.microsoft.com/office/drawing/2014/main" id="{BD17863F-AE10-0F4A-A3DF-7E979869FB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15" name="Rounded Rectangle 14">
            <a:hlinkClick r:id="rId4"/>
            <a:extLst>
              <a:ext uri="{FF2B5EF4-FFF2-40B4-BE49-F238E27FC236}">
                <a16:creationId xmlns:a16="http://schemas.microsoft.com/office/drawing/2014/main" id="{A0D3F49A-1E5D-CB41-85A2-04F9D7741D20}"/>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Mathematizing Story Map Templates from </a:t>
            </a:r>
            <a:r>
              <a:rPr lang="en-US" sz="900" kern="1200" dirty="0">
                <a:solidFill>
                  <a:schemeClr val="tx1">
                    <a:lumMod val="65000"/>
                    <a:lumOff val="35000"/>
                  </a:schemeClr>
                </a:solidFill>
                <a:latin typeface="+mj-lt"/>
                <a:ea typeface="+mn-ea"/>
                <a:cs typeface="+mn-cs"/>
                <a:hlinkClick r:id="rId4"/>
              </a:rPr>
              <a:t>https://www.mathematizeit.com/</a:t>
            </a:r>
            <a:r>
              <a:rPr lang="en-US" sz="900" kern="1200" dirty="0">
                <a:solidFill>
                  <a:schemeClr val="tx1">
                    <a:lumMod val="65000"/>
                    <a:lumOff val="35000"/>
                  </a:schemeClr>
                </a:solidFill>
                <a:latin typeface="+mj-lt"/>
                <a:ea typeface="+mn-ea"/>
                <a:cs typeface="+mn-cs"/>
              </a:rPr>
              <a:t>     </a:t>
            </a:r>
          </a:p>
        </p:txBody>
      </p:sp>
      <p:pic>
        <p:nvPicPr>
          <p:cNvPr id="16" name="Picture 15">
            <a:hlinkClick r:id="rId5"/>
            <a:extLst>
              <a:ext uri="{FF2B5EF4-FFF2-40B4-BE49-F238E27FC236}">
                <a16:creationId xmlns:a16="http://schemas.microsoft.com/office/drawing/2014/main" id="{5F7333E7-A840-E84A-A04D-136E865B33A1}"/>
              </a:ext>
            </a:extLst>
          </p:cNvPr>
          <p:cNvPicPr/>
          <p:nvPr userDrawn="1"/>
        </p:nvPicPr>
        <p:blipFill>
          <a:blip r:embed="rId6">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34153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pic>
        <p:nvPicPr>
          <p:cNvPr id="6" name="Picture 5">
            <a:extLst>
              <a:ext uri="{FF2B5EF4-FFF2-40B4-BE49-F238E27FC236}">
                <a16:creationId xmlns:a16="http://schemas.microsoft.com/office/drawing/2014/main" id="{060AD91C-9F01-CA4E-ADB4-7EF12EC1931B}"/>
              </a:ext>
            </a:extLst>
          </p:cNvPr>
          <p:cNvPicPr>
            <a:picLocks noChangeAspect="1"/>
          </p:cNvPicPr>
          <p:nvPr userDrawn="1"/>
        </p:nvPicPr>
        <p:blipFill>
          <a:blip r:embed="rId2"/>
          <a:stretch>
            <a:fillRect/>
          </a:stretch>
        </p:blipFill>
        <p:spPr>
          <a:xfrm>
            <a:off x="0" y="4797178"/>
            <a:ext cx="9144000" cy="361950"/>
          </a:xfrm>
          <a:prstGeom prst="rect">
            <a:avLst/>
          </a:prstGeom>
        </p:spPr>
      </p:pic>
      <p:pic>
        <p:nvPicPr>
          <p:cNvPr id="7" name="Picture 6">
            <a:extLst>
              <a:ext uri="{FF2B5EF4-FFF2-40B4-BE49-F238E27FC236}">
                <a16:creationId xmlns:a16="http://schemas.microsoft.com/office/drawing/2014/main" id="{34C439CE-5B55-ED4C-B76E-4407B2288BB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8" name="Rounded Rectangle 7">
            <a:hlinkClick r:id="rId4"/>
            <a:extLst>
              <a:ext uri="{FF2B5EF4-FFF2-40B4-BE49-F238E27FC236}">
                <a16:creationId xmlns:a16="http://schemas.microsoft.com/office/drawing/2014/main" id="{EADA75B8-C999-0946-A483-A7A2B5B11897}"/>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Mathematizing Story Map Templates from </a:t>
            </a:r>
            <a:r>
              <a:rPr lang="en-US" sz="900" kern="1200" dirty="0">
                <a:solidFill>
                  <a:schemeClr val="tx1">
                    <a:lumMod val="65000"/>
                    <a:lumOff val="35000"/>
                  </a:schemeClr>
                </a:solidFill>
                <a:latin typeface="+mj-lt"/>
                <a:ea typeface="+mn-ea"/>
                <a:cs typeface="+mn-cs"/>
                <a:hlinkClick r:id="rId4"/>
              </a:rPr>
              <a:t>https://www.mathematizeit.com/</a:t>
            </a:r>
            <a:r>
              <a:rPr lang="en-US" sz="900" kern="1200" dirty="0">
                <a:solidFill>
                  <a:schemeClr val="tx1">
                    <a:lumMod val="65000"/>
                    <a:lumOff val="35000"/>
                  </a:schemeClr>
                </a:solidFill>
                <a:latin typeface="+mj-lt"/>
                <a:ea typeface="+mn-ea"/>
                <a:cs typeface="+mn-cs"/>
              </a:rPr>
              <a:t>     </a:t>
            </a:r>
          </a:p>
        </p:txBody>
      </p:sp>
      <p:pic>
        <p:nvPicPr>
          <p:cNvPr id="9" name="Picture 8">
            <a:hlinkClick r:id="rId5"/>
            <a:extLst>
              <a:ext uri="{FF2B5EF4-FFF2-40B4-BE49-F238E27FC236}">
                <a16:creationId xmlns:a16="http://schemas.microsoft.com/office/drawing/2014/main" id="{189A46C9-7BF0-0249-A60B-8CC055EE352A}"/>
              </a:ext>
            </a:extLst>
          </p:cNvPr>
          <p:cNvPicPr/>
          <p:nvPr userDrawn="1"/>
        </p:nvPicPr>
        <p:blipFill>
          <a:blip r:embed="rId6">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4122136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68666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092595"/>
            <a:ext cx="7886700" cy="28954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5491249"/>
      </p:ext>
    </p:extLst>
  </p:cSld>
  <p:clrMap bg1="lt1" tx1="dk1" bg2="lt2" tx2="dk2" accent1="accent1" accent2="accent2" accent3="accent3" accent4="accent4" accent5="accent5" accent6="accent6" hlink="hlink" folHlink="folHlink"/>
  <p:sldLayoutIdLst>
    <p:sldLayoutId id="2147483672" r:id="rId1"/>
    <p:sldLayoutId id="2147483667" r:id="rId2"/>
    <p:sldLayoutId id="2147483673" r:id="rId3"/>
    <p:sldLayoutId id="2147483661" r:id="rId4"/>
    <p:sldLayoutId id="2147483662" r:id="rId5"/>
    <p:sldLayoutId id="2147483663" r:id="rId6"/>
    <p:sldLayoutId id="2147483664" r:id="rId7"/>
    <p:sldLayoutId id="2147483665" r:id="rId8"/>
    <p:sldLayoutId id="2147483666" r:id="rId9"/>
    <p:sldLayoutId id="2147483668" r:id="rId10"/>
    <p:sldLayoutId id="2147483669" r:id="rId11"/>
    <p:sldLayoutId id="2147483670" r:id="rId12"/>
    <p:sldLayoutId id="2147483671" r:id="rId13"/>
  </p:sldLayoutIdLst>
  <p:txStyles>
    <p:titleStyle>
      <a:lvl1pPr algn="l" defTabSz="685800" rtl="0" eaLnBrk="1" latinLnBrk="0" hangingPunct="1">
        <a:lnSpc>
          <a:spcPct val="90000"/>
        </a:lnSpc>
        <a:spcBef>
          <a:spcPct val="0"/>
        </a:spcBef>
        <a:buNone/>
        <a:defRPr sz="2800" b="0" kern="1200" spc="-150" baseline="0">
          <a:solidFill>
            <a:schemeClr val="tx1"/>
          </a:solidFill>
          <a:latin typeface="JOSEFIN SANS REGULAR ROMAN" pitchFamily="2" charset="77"/>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creativecommons.org/licenses/by-nc-nd/3.0/" TargetMode="External"/><Relationship Id="rId5" Type="http://schemas.openxmlformats.org/officeDocument/2006/relationships/hyperlink" Target="http://www.beautyandgroomingtips.com/2016/03/how-physical-activity-and-exercise-benefit-kids-health.html" TargetMode="External"/><Relationship Id="rId4" Type="http://schemas.openxmlformats.org/officeDocument/2006/relationships/hyperlink" Target="https://mathematizeit.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creativecommons.org/licenses/by-sa/3.0/" TargetMode="External"/><Relationship Id="rId5" Type="http://schemas.openxmlformats.org/officeDocument/2006/relationships/hyperlink" Target="http://mysamsunggalaxyy.blogspot.com/2012/07/news-for-readers-authors-testers-and.html" TargetMode="External"/><Relationship Id="rId4" Type="http://schemas.openxmlformats.org/officeDocument/2006/relationships/hyperlink" Target="https://mathematizeit.com/"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pxhere.com/en/photo/759682" TargetMode="External"/><Relationship Id="rId3" Type="http://schemas.openxmlformats.org/officeDocument/2006/relationships/hyperlink" Target="https://creativecommons.org/licenses/by-nc-sa/4.0/" TargetMode="External"/><Relationship Id="rId7"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creativecommons.org/licenses/by/3.0/" TargetMode="External"/><Relationship Id="rId5" Type="http://schemas.openxmlformats.org/officeDocument/2006/relationships/hyperlink" Target="http://www.thinkinghumanity.com/2015/03/you-need-to-know-this-before-buying-bottled-water-again.html" TargetMode="External"/><Relationship Id="rId4" Type="http://schemas.openxmlformats.org/officeDocument/2006/relationships/hyperlink" Target="https://mathematizeit.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mathematizeit.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mathematizeit.com/areaarray" TargetMode="External"/><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hyperlink" Target="https://mathematizeit.com/" TargetMode="External"/><Relationship Id="rId5" Type="http://schemas.openxmlformats.org/officeDocument/2006/relationships/image" Target="../media/image4.png"/><Relationship Id="rId4" Type="http://schemas.openxmlformats.org/officeDocument/2006/relationships/hyperlink" Target="https://creativecommons.org/licenses/by-nc-sa/4.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12F9488-BDC5-D545-B680-58FE8BD0307C}"/>
              </a:ext>
            </a:extLst>
          </p:cNvPr>
          <p:cNvSpPr>
            <a:spLocks noGrp="1"/>
          </p:cNvSpPr>
          <p:nvPr>
            <p:ph type="body" sz="quarter" idx="11"/>
          </p:nvPr>
        </p:nvSpPr>
        <p:spPr>
          <a:xfrm>
            <a:off x="464671" y="1040466"/>
            <a:ext cx="4168588" cy="3238914"/>
          </a:xfrm>
        </p:spPr>
        <p:txBody>
          <a:bodyPr>
            <a:noAutofit/>
          </a:bodyPr>
          <a:lstStyle/>
          <a:p>
            <a:pPr marL="0" indent="0">
              <a:lnSpc>
                <a:spcPct val="100000"/>
              </a:lnSpc>
              <a:spcBef>
                <a:spcPts val="0"/>
              </a:spcBef>
              <a:spcAft>
                <a:spcPts val="1200"/>
              </a:spcAft>
              <a:buNone/>
            </a:pPr>
            <a:r>
              <a:rPr lang="en-US" sz="1800" dirty="0"/>
              <a:t>Mrs. Hong held up her hand to get the runners’ attention. The class had finished running their race and it was time to take pictures. but the class was still breathing heavily after running their event. The students were talking and chatting to each other. </a:t>
            </a:r>
          </a:p>
          <a:p>
            <a:pPr marL="0" indent="0">
              <a:lnSpc>
                <a:spcPct val="100000"/>
              </a:lnSpc>
              <a:spcBef>
                <a:spcPts val="0"/>
              </a:spcBef>
              <a:spcAft>
                <a:spcPts val="1200"/>
              </a:spcAft>
              <a:buNone/>
            </a:pPr>
            <a:r>
              <a:rPr lang="en-US" sz="1800" dirty="0"/>
              <a:t>Suddenly Carlos yelled, “Stop!” and all 32 students turned to stare at him. </a:t>
            </a:r>
          </a:p>
        </p:txBody>
      </p:sp>
      <p:sp>
        <p:nvSpPr>
          <p:cNvPr id="12" name="TextBox 11">
            <a:extLst>
              <a:ext uri="{FF2B5EF4-FFF2-40B4-BE49-F238E27FC236}">
                <a16:creationId xmlns:a16="http://schemas.microsoft.com/office/drawing/2014/main" id="{0822000B-8663-2644-B998-71E6945C6A1D}"/>
              </a:ext>
            </a:extLst>
          </p:cNvPr>
          <p:cNvSpPr txBox="1"/>
          <p:nvPr/>
        </p:nvSpPr>
        <p:spPr>
          <a:xfrm>
            <a:off x="0" y="322729"/>
            <a:ext cx="5029199" cy="523220"/>
          </a:xfrm>
          <a:prstGeom prst="rect">
            <a:avLst/>
          </a:prstGeom>
          <a:noFill/>
        </p:spPr>
        <p:txBody>
          <a:bodyPr wrap="square" rtlCol="0">
            <a:spAutoFit/>
          </a:bodyPr>
          <a:lstStyle/>
          <a:p>
            <a:pPr algn="ctr"/>
            <a:r>
              <a:rPr lang="en-US" sz="2800" spc="-150" dirty="0">
                <a:solidFill>
                  <a:srgbClr val="7B063C"/>
                </a:solidFill>
                <a:latin typeface="JOSEFIN SANS REGULAR ROMAN" pitchFamily="2" charset="77"/>
              </a:rPr>
              <a:t>Carlos Takes the Lead</a:t>
            </a:r>
          </a:p>
        </p:txBody>
      </p:sp>
      <p:sp>
        <p:nvSpPr>
          <p:cNvPr id="13" name="Rectangle 12">
            <a:hlinkClick r:id="rId3"/>
            <a:extLst>
              <a:ext uri="{FF2B5EF4-FFF2-40B4-BE49-F238E27FC236}">
                <a16:creationId xmlns:a16="http://schemas.microsoft.com/office/drawing/2014/main" id="{B63E84AE-D61F-C64E-8216-6C48167B1EE0}"/>
              </a:ext>
            </a:extLst>
          </p:cNvPr>
          <p:cNvSpPr/>
          <p:nvPr/>
        </p:nvSpPr>
        <p:spPr>
          <a:xfrm>
            <a:off x="228600" y="4847665"/>
            <a:ext cx="376518"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hlinkClick r:id="rId4"/>
            <a:extLst>
              <a:ext uri="{FF2B5EF4-FFF2-40B4-BE49-F238E27FC236}">
                <a16:creationId xmlns:a16="http://schemas.microsoft.com/office/drawing/2014/main" id="{E0EB0795-6C80-5748-9CB7-76FF69D9E747}"/>
              </a:ext>
            </a:extLst>
          </p:cNvPr>
          <p:cNvSpPr/>
          <p:nvPr/>
        </p:nvSpPr>
        <p:spPr>
          <a:xfrm>
            <a:off x="2680437" y="4946277"/>
            <a:ext cx="1676410"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hlinkClick r:id="rId3"/>
            <a:extLst>
              <a:ext uri="{FF2B5EF4-FFF2-40B4-BE49-F238E27FC236}">
                <a16:creationId xmlns:a16="http://schemas.microsoft.com/office/drawing/2014/main" id="{F38F9782-4115-6E4F-A59E-16777BCDF50F}"/>
              </a:ext>
            </a:extLst>
          </p:cNvPr>
          <p:cNvSpPr/>
          <p:nvPr/>
        </p:nvSpPr>
        <p:spPr>
          <a:xfrm>
            <a:off x="215153" y="4861113"/>
            <a:ext cx="376518"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408EE8A-1D7F-8E4F-8F55-DFFD50EBB514}"/>
              </a:ext>
            </a:extLst>
          </p:cNvPr>
          <p:cNvSpPr txBox="1"/>
          <p:nvPr/>
        </p:nvSpPr>
        <p:spPr>
          <a:xfrm rot="5400000">
            <a:off x="7581553" y="2804297"/>
            <a:ext cx="2786340" cy="338554"/>
          </a:xfrm>
          <a:prstGeom prst="rect">
            <a:avLst/>
          </a:prstGeom>
          <a:noFill/>
        </p:spPr>
        <p:txBody>
          <a:bodyPr wrap="none" rtlCol="0">
            <a:spAutoFit/>
          </a:bodyPr>
          <a:lstStyle/>
          <a:p>
            <a:r>
              <a:rPr lang="en-US" sz="800" dirty="0">
                <a:solidFill>
                  <a:schemeClr val="bg1">
                    <a:lumMod val="50000"/>
                  </a:schemeClr>
                </a:solidFill>
                <a:hlinkClick r:id="rId5" tooltip="http://www.beautyandgroomingtips.com/2016/03/how-physical-activity-and-exercise-benefit-kids-health.html">
                  <a:extLst>
                    <a:ext uri="{A12FA001-AC4F-418D-AE19-62706E023703}">
                      <ahyp:hlinkClr xmlns:ahyp="http://schemas.microsoft.com/office/drawing/2018/hyperlinkcolor" val="tx"/>
                    </a:ext>
                  </a:extLst>
                </a:hlinkClick>
              </a:rPr>
              <a:t>This Photo</a:t>
            </a:r>
            <a:r>
              <a:rPr lang="en-US" sz="800" dirty="0">
                <a:solidFill>
                  <a:schemeClr val="bg1">
                    <a:lumMod val="50000"/>
                  </a:schemeClr>
                </a:solidFill>
              </a:rPr>
              <a:t> by Unknown Author is licensed under </a:t>
            </a:r>
            <a:r>
              <a:rPr lang="en-US" sz="800" dirty="0">
                <a:solidFill>
                  <a:schemeClr val="bg1">
                    <a:lumMod val="50000"/>
                  </a:schemeClr>
                </a:solidFill>
                <a:hlinkClick r:id="rId6" tooltip="https://creativecommons.org/licenses/by-nc-nd/3.0/">
                  <a:extLst>
                    <a:ext uri="{A12FA001-AC4F-418D-AE19-62706E023703}">
                      <ahyp:hlinkClr xmlns:ahyp="http://schemas.microsoft.com/office/drawing/2018/hyperlinkcolor" val="tx"/>
                    </a:ext>
                  </a:extLst>
                </a:hlinkClick>
              </a:rPr>
              <a:t>CC BY-NC-ND</a:t>
            </a:r>
            <a:endParaRPr lang="en-US" sz="800" dirty="0">
              <a:solidFill>
                <a:schemeClr val="bg1">
                  <a:lumMod val="50000"/>
                </a:schemeClr>
              </a:solidFill>
            </a:endParaRPr>
          </a:p>
          <a:p>
            <a:endParaRPr lang="en-US" sz="800" dirty="0">
              <a:solidFill>
                <a:schemeClr val="bg1">
                  <a:lumMod val="50000"/>
                </a:schemeClr>
              </a:solidFill>
            </a:endParaRPr>
          </a:p>
        </p:txBody>
      </p:sp>
      <p:pic>
        <p:nvPicPr>
          <p:cNvPr id="5" name="Picture 4" descr="A group of people posing for the camera&#10;&#10;Description automatically generated">
            <a:extLst>
              <a:ext uri="{FF2B5EF4-FFF2-40B4-BE49-F238E27FC236}">
                <a16:creationId xmlns:a16="http://schemas.microsoft.com/office/drawing/2014/main" id="{25FB79C9-EE1C-6D43-9DA4-1D0D588530EE}"/>
              </a:ext>
            </a:extLst>
          </p:cNvPr>
          <p:cNvPicPr>
            <a:picLocks noChangeAspect="1"/>
          </p:cNvPicPr>
          <p:nvPr/>
        </p:nvPicPr>
        <p:blipFill>
          <a:blip r:embed="rId7"/>
          <a:stretch>
            <a:fillRect/>
          </a:stretch>
        </p:blipFill>
        <p:spPr>
          <a:xfrm>
            <a:off x="5524058" y="954742"/>
            <a:ext cx="3146968" cy="3010144"/>
          </a:xfrm>
          <a:prstGeom prst="rect">
            <a:avLst/>
          </a:prstGeom>
        </p:spPr>
      </p:pic>
    </p:spTree>
    <p:extLst>
      <p:ext uri="{BB962C8B-B14F-4D97-AF65-F5344CB8AC3E}">
        <p14:creationId xmlns:p14="http://schemas.microsoft.com/office/powerpoint/2010/main" val="3829992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12F9488-BDC5-D545-B680-58FE8BD0307C}"/>
              </a:ext>
            </a:extLst>
          </p:cNvPr>
          <p:cNvSpPr>
            <a:spLocks noGrp="1"/>
          </p:cNvSpPr>
          <p:nvPr>
            <p:ph type="body" sz="quarter" idx="11"/>
          </p:nvPr>
        </p:nvSpPr>
        <p:spPr>
          <a:xfrm>
            <a:off x="403413" y="288085"/>
            <a:ext cx="4168588" cy="4159250"/>
          </a:xfrm>
        </p:spPr>
        <p:txBody>
          <a:bodyPr>
            <a:noAutofit/>
          </a:bodyPr>
          <a:lstStyle/>
          <a:p>
            <a:pPr marL="0" indent="0">
              <a:lnSpc>
                <a:spcPct val="120000"/>
              </a:lnSpc>
              <a:buNone/>
            </a:pPr>
            <a:r>
              <a:rPr lang="en-US" sz="1800" dirty="0"/>
              <a:t> </a:t>
            </a:r>
          </a:p>
        </p:txBody>
      </p:sp>
      <p:sp>
        <p:nvSpPr>
          <p:cNvPr id="4" name="Rectangle 3">
            <a:hlinkClick r:id="rId3"/>
            <a:extLst>
              <a:ext uri="{FF2B5EF4-FFF2-40B4-BE49-F238E27FC236}">
                <a16:creationId xmlns:a16="http://schemas.microsoft.com/office/drawing/2014/main" id="{E8005F68-D58B-E740-A061-A24DACC956DC}"/>
              </a:ext>
            </a:extLst>
          </p:cNvPr>
          <p:cNvSpPr/>
          <p:nvPr/>
        </p:nvSpPr>
        <p:spPr>
          <a:xfrm>
            <a:off x="228600" y="4847665"/>
            <a:ext cx="376518"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hlinkClick r:id="rId4"/>
            <a:extLst>
              <a:ext uri="{FF2B5EF4-FFF2-40B4-BE49-F238E27FC236}">
                <a16:creationId xmlns:a16="http://schemas.microsoft.com/office/drawing/2014/main" id="{8CC58D2F-574F-9941-87F2-70EB92DE594D}"/>
              </a:ext>
            </a:extLst>
          </p:cNvPr>
          <p:cNvSpPr/>
          <p:nvPr/>
        </p:nvSpPr>
        <p:spPr>
          <a:xfrm>
            <a:off x="2680437" y="4946277"/>
            <a:ext cx="1676410"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
            <a:extLst>
              <a:ext uri="{FF2B5EF4-FFF2-40B4-BE49-F238E27FC236}">
                <a16:creationId xmlns:a16="http://schemas.microsoft.com/office/drawing/2014/main" id="{D9CA3CE9-2ADB-5341-BB9D-9A01E3AF19A4}"/>
              </a:ext>
            </a:extLst>
          </p:cNvPr>
          <p:cNvSpPr txBox="1">
            <a:spLocks/>
          </p:cNvSpPr>
          <p:nvPr/>
        </p:nvSpPr>
        <p:spPr>
          <a:xfrm>
            <a:off x="526941" y="578224"/>
            <a:ext cx="4058505" cy="3915284"/>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spcAft>
                <a:spcPts val="1200"/>
              </a:spcAft>
              <a:buNone/>
            </a:pPr>
            <a:r>
              <a:rPr lang="en-US" sz="1800" dirty="0"/>
              <a:t>Carlos spoke more softly, “Mrs. Hong is talking to us. C’mon! Stop talking.”</a:t>
            </a:r>
          </a:p>
          <a:p>
            <a:pPr marL="0" indent="0">
              <a:lnSpc>
                <a:spcPct val="100000"/>
              </a:lnSpc>
              <a:spcBef>
                <a:spcPts val="0"/>
              </a:spcBef>
              <a:spcAft>
                <a:spcPts val="1200"/>
              </a:spcAft>
              <a:buNone/>
            </a:pPr>
            <a:r>
              <a:rPr lang="en-US" sz="1800" dirty="0"/>
              <a:t>Mrs. Hong stepped forward and told the students that a reporter from the local television station was interested in reporting on their fundraiser. They were going to be on the local news that night, but first the reporter wanted a picture of the students to put on the webpage.</a:t>
            </a:r>
          </a:p>
          <a:p>
            <a:pPr marL="0" indent="0">
              <a:lnSpc>
                <a:spcPct val="100000"/>
              </a:lnSpc>
              <a:spcBef>
                <a:spcPts val="0"/>
              </a:spcBef>
              <a:spcAft>
                <a:spcPts val="1200"/>
              </a:spcAft>
              <a:buNone/>
            </a:pPr>
            <a:r>
              <a:rPr lang="en-US" sz="1800" dirty="0"/>
              <a:t> “Please line up,” called the reporter.</a:t>
            </a:r>
          </a:p>
        </p:txBody>
      </p:sp>
      <p:sp>
        <p:nvSpPr>
          <p:cNvPr id="2" name="Rectangle 1">
            <a:extLst>
              <a:ext uri="{FF2B5EF4-FFF2-40B4-BE49-F238E27FC236}">
                <a16:creationId xmlns:a16="http://schemas.microsoft.com/office/drawing/2014/main" id="{A3D5A8B9-0D81-1D42-BEB6-D26E60EC75EE}"/>
              </a:ext>
            </a:extLst>
          </p:cNvPr>
          <p:cNvSpPr/>
          <p:nvPr/>
        </p:nvSpPr>
        <p:spPr>
          <a:xfrm rot="5400000">
            <a:off x="7691207" y="2737343"/>
            <a:ext cx="2731770" cy="215444"/>
          </a:xfrm>
          <a:prstGeom prst="rect">
            <a:avLst/>
          </a:prstGeom>
        </p:spPr>
        <p:txBody>
          <a:bodyPr wrap="square">
            <a:spAutoFit/>
          </a:bodyPr>
          <a:lstStyle/>
          <a:p>
            <a:r>
              <a:rPr lang="en-US" sz="800" dirty="0">
                <a:solidFill>
                  <a:schemeClr val="bg1">
                    <a:lumMod val="50000"/>
                  </a:schemeClr>
                </a:solidFill>
                <a:hlinkClick r:id="rId5" tooltip="http://mysamsunggalaxyy.blogspot.com/2012/07/news-for-readers-authors-testers-and.html">
                  <a:extLst>
                    <a:ext uri="{A12FA001-AC4F-418D-AE19-62706E023703}">
                      <ahyp:hlinkClr xmlns:ahyp="http://schemas.microsoft.com/office/drawing/2018/hyperlinkcolor" val="tx"/>
                    </a:ext>
                  </a:extLst>
                </a:hlinkClick>
              </a:rPr>
              <a:t>This Photo</a:t>
            </a:r>
            <a:r>
              <a:rPr lang="en-US" sz="800" dirty="0">
                <a:solidFill>
                  <a:schemeClr val="bg1">
                    <a:lumMod val="50000"/>
                  </a:schemeClr>
                </a:solidFill>
              </a:rPr>
              <a:t> by Unknown Author is licensed under </a:t>
            </a:r>
            <a:r>
              <a:rPr lang="en-US" sz="800" dirty="0">
                <a:solidFill>
                  <a:schemeClr val="bg1">
                    <a:lumMod val="50000"/>
                  </a:schemeClr>
                </a:solidFill>
                <a:hlinkClick r:id="rId6" tooltip="https://creativecommons.org/licenses/by-sa/3.0/">
                  <a:extLst>
                    <a:ext uri="{A12FA001-AC4F-418D-AE19-62706E023703}">
                      <ahyp:hlinkClr xmlns:ahyp="http://schemas.microsoft.com/office/drawing/2018/hyperlinkcolor" val="tx"/>
                    </a:ext>
                  </a:extLst>
                </a:hlinkClick>
              </a:rPr>
              <a:t>CC BY-SA</a:t>
            </a:r>
            <a:endParaRPr lang="en-US" sz="800" dirty="0">
              <a:solidFill>
                <a:schemeClr val="bg1">
                  <a:lumMod val="50000"/>
                </a:schemeClr>
              </a:solidFill>
            </a:endParaRPr>
          </a:p>
        </p:txBody>
      </p:sp>
      <p:pic>
        <p:nvPicPr>
          <p:cNvPr id="11" name="Picture 10" descr="A picture containing text&#10;&#10;Description automatically generated">
            <a:extLst>
              <a:ext uri="{FF2B5EF4-FFF2-40B4-BE49-F238E27FC236}">
                <a16:creationId xmlns:a16="http://schemas.microsoft.com/office/drawing/2014/main" id="{5D1FFB64-C34E-7248-8F36-B38C03838492}"/>
              </a:ext>
            </a:extLst>
          </p:cNvPr>
          <p:cNvPicPr>
            <a:picLocks noChangeAspect="1"/>
          </p:cNvPicPr>
          <p:nvPr/>
        </p:nvPicPr>
        <p:blipFill>
          <a:blip r:embed="rId7"/>
          <a:stretch>
            <a:fillRect/>
          </a:stretch>
        </p:blipFill>
        <p:spPr>
          <a:xfrm>
            <a:off x="5616387" y="1479180"/>
            <a:ext cx="3124200" cy="2336800"/>
          </a:xfrm>
          <a:prstGeom prst="rect">
            <a:avLst/>
          </a:prstGeom>
        </p:spPr>
      </p:pic>
    </p:spTree>
    <p:extLst>
      <p:ext uri="{BB962C8B-B14F-4D97-AF65-F5344CB8AC3E}">
        <p14:creationId xmlns:p14="http://schemas.microsoft.com/office/powerpoint/2010/main" val="3938262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12F9488-BDC5-D545-B680-58FE8BD0307C}"/>
              </a:ext>
            </a:extLst>
          </p:cNvPr>
          <p:cNvSpPr>
            <a:spLocks noGrp="1"/>
          </p:cNvSpPr>
          <p:nvPr>
            <p:ph type="body" sz="quarter" idx="11"/>
          </p:nvPr>
        </p:nvSpPr>
        <p:spPr>
          <a:xfrm>
            <a:off x="403413" y="288085"/>
            <a:ext cx="4168588" cy="3544327"/>
          </a:xfrm>
        </p:spPr>
        <p:txBody>
          <a:bodyPr>
            <a:noAutofit/>
          </a:bodyPr>
          <a:lstStyle/>
          <a:p>
            <a:pPr marL="0" indent="0">
              <a:lnSpc>
                <a:spcPct val="120000"/>
              </a:lnSpc>
              <a:buNone/>
            </a:pPr>
            <a:r>
              <a:rPr lang="en-US" sz="1800" dirty="0"/>
              <a:t> </a:t>
            </a:r>
          </a:p>
        </p:txBody>
      </p:sp>
      <p:sp>
        <p:nvSpPr>
          <p:cNvPr id="4" name="Rectangle 3">
            <a:hlinkClick r:id="rId3"/>
            <a:extLst>
              <a:ext uri="{FF2B5EF4-FFF2-40B4-BE49-F238E27FC236}">
                <a16:creationId xmlns:a16="http://schemas.microsoft.com/office/drawing/2014/main" id="{E8005F68-D58B-E740-A061-A24DACC956DC}"/>
              </a:ext>
            </a:extLst>
          </p:cNvPr>
          <p:cNvSpPr/>
          <p:nvPr/>
        </p:nvSpPr>
        <p:spPr>
          <a:xfrm>
            <a:off x="228600" y="4847665"/>
            <a:ext cx="376518"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hlinkClick r:id="rId4"/>
            <a:extLst>
              <a:ext uri="{FF2B5EF4-FFF2-40B4-BE49-F238E27FC236}">
                <a16:creationId xmlns:a16="http://schemas.microsoft.com/office/drawing/2014/main" id="{8CC58D2F-574F-9941-87F2-70EB92DE594D}"/>
              </a:ext>
            </a:extLst>
          </p:cNvPr>
          <p:cNvSpPr/>
          <p:nvPr/>
        </p:nvSpPr>
        <p:spPr>
          <a:xfrm>
            <a:off x="2680437" y="4946277"/>
            <a:ext cx="1676410"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
            <a:extLst>
              <a:ext uri="{FF2B5EF4-FFF2-40B4-BE49-F238E27FC236}">
                <a16:creationId xmlns:a16="http://schemas.microsoft.com/office/drawing/2014/main" id="{D9CA3CE9-2ADB-5341-BB9D-9A01E3AF19A4}"/>
              </a:ext>
            </a:extLst>
          </p:cNvPr>
          <p:cNvSpPr txBox="1">
            <a:spLocks/>
          </p:cNvSpPr>
          <p:nvPr/>
        </p:nvSpPr>
        <p:spPr>
          <a:xfrm>
            <a:off x="542441" y="537881"/>
            <a:ext cx="4043006" cy="4275279"/>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spcAft>
                <a:spcPts val="1200"/>
              </a:spcAft>
              <a:buNone/>
            </a:pPr>
            <a:r>
              <a:rPr lang="en-US" sz="1800" dirty="0"/>
              <a:t>The students starting lining up, and pretty soon they were all in line. Carlos looked down the rows, counted, and said, “Hey! There’s the same number of people in each row! That’s pretty cool!” </a:t>
            </a:r>
          </a:p>
          <a:p>
            <a:pPr marL="0" indent="0">
              <a:lnSpc>
                <a:spcPct val="100000"/>
              </a:lnSpc>
              <a:spcBef>
                <a:spcPts val="0"/>
              </a:spcBef>
              <a:spcAft>
                <a:spcPts val="1200"/>
              </a:spcAft>
              <a:buNone/>
            </a:pPr>
            <a:endParaRPr lang="en-US" sz="1800" dirty="0"/>
          </a:p>
          <a:p>
            <a:pPr marL="0" indent="0">
              <a:lnSpc>
                <a:spcPct val="100000"/>
              </a:lnSpc>
              <a:spcBef>
                <a:spcPts val="0"/>
              </a:spcBef>
              <a:spcAft>
                <a:spcPts val="1200"/>
              </a:spcAft>
              <a:buNone/>
            </a:pPr>
            <a:r>
              <a:rPr lang="en-US" sz="1800" dirty="0"/>
              <a:t>I wonder how many students were in each row. Also, I wonder how many rows they made. What ideas do you have?</a:t>
            </a:r>
          </a:p>
        </p:txBody>
      </p:sp>
      <p:sp>
        <p:nvSpPr>
          <p:cNvPr id="2" name="Rectangle 1">
            <a:extLst>
              <a:ext uri="{FF2B5EF4-FFF2-40B4-BE49-F238E27FC236}">
                <a16:creationId xmlns:a16="http://schemas.microsoft.com/office/drawing/2014/main" id="{74989445-9553-0B40-A20B-321D86211383}"/>
              </a:ext>
            </a:extLst>
          </p:cNvPr>
          <p:cNvSpPr/>
          <p:nvPr/>
        </p:nvSpPr>
        <p:spPr>
          <a:xfrm rot="5400000">
            <a:off x="7555354" y="2700153"/>
            <a:ext cx="2908219" cy="338554"/>
          </a:xfrm>
          <a:prstGeom prst="rect">
            <a:avLst/>
          </a:prstGeom>
        </p:spPr>
        <p:txBody>
          <a:bodyPr wrap="square">
            <a:spAutoFit/>
          </a:bodyPr>
          <a:lstStyle/>
          <a:p>
            <a:r>
              <a:rPr lang="en-US" sz="800" dirty="0">
                <a:solidFill>
                  <a:schemeClr val="bg1">
                    <a:lumMod val="50000"/>
                  </a:schemeClr>
                </a:solidFill>
                <a:hlinkClick r:id="rId5" tooltip="http://www.thinkinghumanity.com/2015/03/you-need-to-know-this-before-buying-bottled-water-again.html">
                  <a:extLst>
                    <a:ext uri="{A12FA001-AC4F-418D-AE19-62706E023703}">
                      <ahyp:hlinkClr xmlns:ahyp="http://schemas.microsoft.com/office/drawing/2018/hyperlinkcolor" val="tx"/>
                    </a:ext>
                  </a:extLst>
                </a:hlinkClick>
              </a:rPr>
              <a:t>This Photo</a:t>
            </a:r>
            <a:r>
              <a:rPr lang="en-US" sz="800" dirty="0">
                <a:solidFill>
                  <a:schemeClr val="bg1">
                    <a:lumMod val="50000"/>
                  </a:schemeClr>
                </a:solidFill>
              </a:rPr>
              <a:t> by Unknown Author is licensed under </a:t>
            </a:r>
            <a:r>
              <a:rPr lang="en-US" sz="800" dirty="0">
                <a:solidFill>
                  <a:schemeClr val="bg1">
                    <a:lumMod val="50000"/>
                  </a:schemeClr>
                </a:solidFill>
                <a:hlinkClick r:id="rId6" tooltip="https://creativecommons.org/licenses/by/3.0/">
                  <a:extLst>
                    <a:ext uri="{A12FA001-AC4F-418D-AE19-62706E023703}">
                      <ahyp:hlinkClr xmlns:ahyp="http://schemas.microsoft.com/office/drawing/2018/hyperlinkcolor" val="tx"/>
                    </a:ext>
                  </a:extLst>
                </a:hlinkClick>
              </a:rPr>
              <a:t>CC BY</a:t>
            </a:r>
            <a:endParaRPr lang="en-US" sz="800" dirty="0">
              <a:solidFill>
                <a:schemeClr val="bg1">
                  <a:lumMod val="50000"/>
                </a:schemeClr>
              </a:solidFill>
            </a:endParaRPr>
          </a:p>
          <a:p>
            <a:endParaRPr lang="en-US" sz="800" dirty="0">
              <a:solidFill>
                <a:schemeClr val="bg1">
                  <a:lumMod val="50000"/>
                </a:schemeClr>
              </a:solidFill>
            </a:endParaRPr>
          </a:p>
        </p:txBody>
      </p:sp>
      <p:pic>
        <p:nvPicPr>
          <p:cNvPr id="12" name="Picture 11" descr="A group of children posing for a photo&#10;&#10;Description automatically generated with medium confidence">
            <a:extLst>
              <a:ext uri="{FF2B5EF4-FFF2-40B4-BE49-F238E27FC236}">
                <a16:creationId xmlns:a16="http://schemas.microsoft.com/office/drawing/2014/main" id="{AD23A81B-91E9-824F-A9BD-75FFACF83B97}"/>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5518153" y="1651553"/>
            <a:ext cx="3083406" cy="2047934"/>
          </a:xfrm>
          <a:prstGeom prst="rect">
            <a:avLst/>
          </a:prstGeom>
          <a:effectLst>
            <a:softEdge rad="63283"/>
          </a:effectLst>
        </p:spPr>
      </p:pic>
    </p:spTree>
    <p:extLst>
      <p:ext uri="{BB962C8B-B14F-4D97-AF65-F5344CB8AC3E}">
        <p14:creationId xmlns:p14="http://schemas.microsoft.com/office/powerpoint/2010/main" val="3989381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p:cNvGrpSpPr/>
        <p:nvPr/>
      </p:nvGrpSpPr>
      <p:grpSpPr>
        <a:xfrm>
          <a:off x="0" y="0"/>
          <a:ext cx="0" cy="0"/>
          <a:chOff x="0" y="0"/>
          <a:chExt cx="0" cy="0"/>
        </a:xfrm>
      </p:grpSpPr>
      <p:sp>
        <p:nvSpPr>
          <p:cNvPr id="20" name="Rectangle 19">
            <a:hlinkClick r:id="rId4"/>
            <a:extLst>
              <a:ext uri="{FF2B5EF4-FFF2-40B4-BE49-F238E27FC236}">
                <a16:creationId xmlns:a16="http://schemas.microsoft.com/office/drawing/2014/main" id="{F822574A-970E-9F47-8836-7EEE9B131FC3}"/>
              </a:ext>
            </a:extLst>
          </p:cNvPr>
          <p:cNvSpPr/>
          <p:nvPr/>
        </p:nvSpPr>
        <p:spPr>
          <a:xfrm>
            <a:off x="7283818" y="4691083"/>
            <a:ext cx="1770534" cy="4614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A4379C1-5660-9D46-8784-D99F6B2089F2}"/>
              </a:ext>
            </a:extLst>
          </p:cNvPr>
          <p:cNvSpPr txBox="1"/>
          <p:nvPr/>
        </p:nvSpPr>
        <p:spPr>
          <a:xfrm rot="16200000">
            <a:off x="-155303" y="2351927"/>
            <a:ext cx="2966698" cy="461665"/>
          </a:xfrm>
          <a:prstGeom prst="rect">
            <a:avLst/>
          </a:prstGeom>
          <a:solidFill>
            <a:schemeClr val="bg1"/>
          </a:solidFill>
          <a:ln w="15875">
            <a:solidFill>
              <a:srgbClr val="7B063C"/>
            </a:solidFill>
            <a:prstDash val="dash"/>
          </a:ln>
        </p:spPr>
        <p:txBody>
          <a:bodyPr wrap="square" rtlCol="0">
            <a:spAutoFit/>
          </a:bodyPr>
          <a:lstStyle/>
          <a:p>
            <a:endParaRPr lang="en-US" sz="2400" dirty="0"/>
          </a:p>
        </p:txBody>
      </p:sp>
      <p:sp>
        <p:nvSpPr>
          <p:cNvPr id="35" name="TextBox 34">
            <a:extLst>
              <a:ext uri="{FF2B5EF4-FFF2-40B4-BE49-F238E27FC236}">
                <a16:creationId xmlns:a16="http://schemas.microsoft.com/office/drawing/2014/main" id="{1DEE0DA5-0350-2145-8ACA-4CDDB04D3C46}"/>
              </a:ext>
            </a:extLst>
          </p:cNvPr>
          <p:cNvSpPr txBox="1"/>
          <p:nvPr/>
        </p:nvSpPr>
        <p:spPr>
          <a:xfrm>
            <a:off x="1724472" y="4249430"/>
            <a:ext cx="2966698" cy="461665"/>
          </a:xfrm>
          <a:prstGeom prst="rect">
            <a:avLst/>
          </a:prstGeom>
          <a:solidFill>
            <a:schemeClr val="bg1"/>
          </a:solidFill>
          <a:ln w="15875">
            <a:solidFill>
              <a:srgbClr val="7B063C"/>
            </a:solidFill>
            <a:prstDash val="dash"/>
          </a:ln>
        </p:spPr>
        <p:txBody>
          <a:bodyPr wrap="square" rtlCol="0">
            <a:spAutoFit/>
          </a:bodyPr>
          <a:lstStyle/>
          <a:p>
            <a:endParaRPr lang="en-US" sz="2400" dirty="0"/>
          </a:p>
        </p:txBody>
      </p:sp>
      <p:sp>
        <p:nvSpPr>
          <p:cNvPr id="36" name="Rectangle 35">
            <a:extLst>
              <a:ext uri="{FF2B5EF4-FFF2-40B4-BE49-F238E27FC236}">
                <a16:creationId xmlns:a16="http://schemas.microsoft.com/office/drawing/2014/main" id="{F86BB4EB-6095-8946-9216-E8265CC6E30B}"/>
              </a:ext>
            </a:extLst>
          </p:cNvPr>
          <p:cNvSpPr/>
          <p:nvPr/>
        </p:nvSpPr>
        <p:spPr>
          <a:xfrm>
            <a:off x="7283818" y="587828"/>
            <a:ext cx="1273629" cy="1796142"/>
          </a:xfrm>
          <a:prstGeom prst="rect">
            <a:avLst/>
          </a:prstGeom>
          <a:solidFill>
            <a:srgbClr val="14A1AC">
              <a:alpha val="12926"/>
            </a:srgbClr>
          </a:solidFill>
          <a:ln>
            <a:solidFill>
              <a:srgbClr val="14A1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332C4E9B-17A8-1845-B9F0-692C333DBFBC}"/>
              </a:ext>
            </a:extLst>
          </p:cNvPr>
          <p:cNvSpPr/>
          <p:nvPr/>
        </p:nvSpPr>
        <p:spPr>
          <a:xfrm>
            <a:off x="6593316" y="2759530"/>
            <a:ext cx="1662920" cy="1426653"/>
          </a:xfrm>
          <a:prstGeom prst="rect">
            <a:avLst/>
          </a:prstGeom>
          <a:solidFill>
            <a:srgbClr val="14A1AC">
              <a:alpha val="12926"/>
            </a:srgbClr>
          </a:solidFill>
          <a:ln>
            <a:solidFill>
              <a:srgbClr val="14A1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89855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5415A7D-B489-7A4E-9B35-B6C453CFD568}"/>
              </a:ext>
            </a:extLst>
          </p:cNvPr>
          <p:cNvPicPr>
            <a:picLocks noChangeAspect="1"/>
          </p:cNvPicPr>
          <p:nvPr/>
        </p:nvPicPr>
        <p:blipFill>
          <a:blip r:embed="rId2"/>
          <a:srcRect l="900" r="900"/>
          <a:stretch/>
        </p:blipFill>
        <p:spPr>
          <a:xfrm>
            <a:off x="3944471" y="1058683"/>
            <a:ext cx="3350822" cy="2554545"/>
          </a:xfrm>
          <a:prstGeom prst="rect">
            <a:avLst/>
          </a:prstGeom>
          <a:noFill/>
          <a:ln>
            <a:solidFill>
              <a:srgbClr val="7B063C"/>
            </a:solidFill>
          </a:ln>
          <a:effectLst>
            <a:outerShdw blurRad="181322" dist="297733" dir="2520000" sx="92000" sy="92000" algn="ctr" rotWithShape="0">
              <a:schemeClr val="bg1">
                <a:lumMod val="50000"/>
                <a:alpha val="43000"/>
              </a:schemeClr>
            </a:outerShdw>
          </a:effectLst>
        </p:spPr>
      </p:pic>
      <p:sp>
        <p:nvSpPr>
          <p:cNvPr id="6" name="TextBox 5">
            <a:extLst>
              <a:ext uri="{FF2B5EF4-FFF2-40B4-BE49-F238E27FC236}">
                <a16:creationId xmlns:a16="http://schemas.microsoft.com/office/drawing/2014/main" id="{1D801455-0AB5-844B-A6D6-5D3E8852FFC3}"/>
              </a:ext>
            </a:extLst>
          </p:cNvPr>
          <p:cNvSpPr txBox="1"/>
          <p:nvPr/>
        </p:nvSpPr>
        <p:spPr>
          <a:xfrm>
            <a:off x="1465729" y="1058683"/>
            <a:ext cx="2218766" cy="2554545"/>
          </a:xfrm>
          <a:prstGeom prst="rect">
            <a:avLst/>
          </a:prstGeom>
          <a:noFill/>
        </p:spPr>
        <p:txBody>
          <a:bodyPr wrap="square" rtlCol="0">
            <a:spAutoFit/>
          </a:bodyPr>
          <a:lstStyle/>
          <a:p>
            <a:r>
              <a:rPr lang="en-US" sz="2000" dirty="0">
                <a:latin typeface="+mj-lt"/>
              </a:rPr>
              <a:t>Click </a:t>
            </a:r>
            <a:r>
              <a:rPr lang="en-US" sz="2000" dirty="0">
                <a:latin typeface="+mj-lt"/>
                <a:hlinkClick r:id="rId3"/>
              </a:rPr>
              <a:t>here</a:t>
            </a:r>
            <a:r>
              <a:rPr lang="en-US" sz="2000" dirty="0">
                <a:latin typeface="+mj-lt"/>
              </a:rPr>
              <a:t> to download a free student copy of the</a:t>
            </a:r>
            <a:endParaRPr lang="en-US" sz="2000" b="1" dirty="0">
              <a:solidFill>
                <a:srgbClr val="7B063C"/>
              </a:solidFill>
              <a:latin typeface="+mj-lt"/>
            </a:endParaRPr>
          </a:p>
          <a:p>
            <a:r>
              <a:rPr lang="en-US" sz="2000" spc="-100" dirty="0">
                <a:solidFill>
                  <a:srgbClr val="7B063C"/>
                </a:solidFill>
                <a:latin typeface="JOSEFIN SANS REGULAR ROMAN" pitchFamily="2" charset="77"/>
              </a:rPr>
              <a:t>Mathematizing Story Map</a:t>
            </a:r>
          </a:p>
          <a:p>
            <a:r>
              <a:rPr lang="en-US" sz="2000" dirty="0">
                <a:latin typeface="+mj-lt"/>
              </a:rPr>
              <a:t>for Area/Array problem situations, and more!</a:t>
            </a:r>
          </a:p>
        </p:txBody>
      </p:sp>
      <p:pic>
        <p:nvPicPr>
          <p:cNvPr id="8" name="Picture 7">
            <a:hlinkClick r:id="rId4"/>
            <a:extLst>
              <a:ext uri="{FF2B5EF4-FFF2-40B4-BE49-F238E27FC236}">
                <a16:creationId xmlns:a16="http://schemas.microsoft.com/office/drawing/2014/main" id="{DBC135FE-1420-F140-8F08-FD3EFFD2BA2F}"/>
              </a:ext>
            </a:extLst>
          </p:cNvPr>
          <p:cNvPicPr/>
          <p:nvPr/>
        </p:nvPicPr>
        <p:blipFill>
          <a:blip r:embed="rId5">
            <a:extLst>
              <a:ext uri="{28A0092B-C50C-407E-A947-70E740481C1C}">
                <a14:useLocalDpi xmlns:a14="http://schemas.microsoft.com/office/drawing/2010/main" val="0"/>
              </a:ext>
            </a:extLst>
          </a:blip>
          <a:stretch>
            <a:fillRect/>
          </a:stretch>
        </p:blipFill>
        <p:spPr>
          <a:xfrm flipV="1">
            <a:off x="147918" y="4909087"/>
            <a:ext cx="457200" cy="159544"/>
          </a:xfrm>
          <a:prstGeom prst="rect">
            <a:avLst/>
          </a:prstGeom>
        </p:spPr>
      </p:pic>
      <p:sp>
        <p:nvSpPr>
          <p:cNvPr id="9" name="Rectangle 8">
            <a:hlinkClick r:id="rId6"/>
            <a:extLst>
              <a:ext uri="{FF2B5EF4-FFF2-40B4-BE49-F238E27FC236}">
                <a16:creationId xmlns:a16="http://schemas.microsoft.com/office/drawing/2014/main" id="{1F174F47-C7EC-4C44-86F9-1BE89A68D53E}"/>
              </a:ext>
            </a:extLst>
          </p:cNvPr>
          <p:cNvSpPr/>
          <p:nvPr/>
        </p:nvSpPr>
        <p:spPr>
          <a:xfrm>
            <a:off x="2680437" y="4946277"/>
            <a:ext cx="1676410"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377133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853</TotalTime>
  <Words>282</Words>
  <Application>Microsoft Macintosh PowerPoint</Application>
  <PresentationFormat>On-screen Show (16:9)</PresentationFormat>
  <Paragraphs>21</Paragraphs>
  <Slides>5</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JOSEFIN SANS REGULAR ROMAN</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kleong</dc:creator>
  <cp:lastModifiedBy>kleong</cp:lastModifiedBy>
  <cp:revision>31</cp:revision>
  <dcterms:created xsi:type="dcterms:W3CDTF">2021-09-14T03:27:38Z</dcterms:created>
  <dcterms:modified xsi:type="dcterms:W3CDTF">2021-10-11T06:07:00Z</dcterms:modified>
</cp:coreProperties>
</file>