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7" r:id="rId2"/>
    <p:sldId id="258" r:id="rId3"/>
    <p:sldId id="263" r:id="rId4"/>
    <p:sldId id="262"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p:restoredTop sz="89825"/>
  </p:normalViewPr>
  <p:slideViewPr>
    <p:cSldViewPr snapToGrid="0" snapToObjects="1">
      <p:cViewPr varScale="1">
        <p:scale>
          <a:sx n="143" d="100"/>
          <a:sy n="143" d="100"/>
        </p:scale>
        <p:origin x="216" y="48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9/28/21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9/28/21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mple.wikipedia.org/wiki/File:Tray.agr.jp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imple.wikipedia.org/wiki/File:Tray.agr.jpg"/>
              </a:rPr>
              <a:t>This Photo</a:t>
            </a:r>
            <a:r>
              <a:rPr lang="en-US" sz="1200" dirty="0"/>
              <a:t> by Unknown Author is licensed under </a:t>
            </a:r>
            <a:r>
              <a:rPr lang="en-US" sz="1200" dirty="0">
                <a:hlinkClick r:id="rId4" tooltip="https://creativecommons.org/licenses/by-sa/3.0/"/>
              </a:rPr>
              <a:t>CC BY-SA</a:t>
            </a: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6 groups are given in the Equal Groups template. Not all problem situations will have six groups: some will have more and some will have fewer. Ask students to decide how many should be used.</a:t>
            </a:r>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9/28/21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9/28/21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9/28/21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gadgetsin.com/cool-medieval-steel-gauntlets-for-your-cool-wow-costumes.htm"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pngimg.com/download/579" TargetMode="External"/><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www.familyvolley.com/2011/01/family-fun-friday-human-snowblower.html" TargetMode="External"/><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mathematizeit.com/equalgroups" TargetMode="Externa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1054053"/>
            <a:ext cx="4168588" cy="3241902"/>
          </a:xfrm>
        </p:spPr>
        <p:txBody>
          <a:bodyPr>
            <a:noAutofit/>
          </a:bodyPr>
          <a:lstStyle/>
          <a:p>
            <a:pPr marL="0" indent="0">
              <a:lnSpc>
                <a:spcPct val="100000"/>
              </a:lnSpc>
              <a:spcBef>
                <a:spcPts val="0"/>
              </a:spcBef>
              <a:spcAft>
                <a:spcPts val="1200"/>
              </a:spcAft>
              <a:buNone/>
            </a:pPr>
            <a:r>
              <a:rPr lang="en-US" sz="1800" dirty="0"/>
              <a:t>After seeing the movie Metal Man last summer, </a:t>
            </a:r>
            <a:r>
              <a:rPr lang="en-US" sz="1800" dirty="0" err="1"/>
              <a:t>Limar</a:t>
            </a:r>
            <a:r>
              <a:rPr lang="en-US" sz="1800" dirty="0"/>
              <a:t> decided that it was his new favorite action movie because the main character hero of the movie had an amazing super power. </a:t>
            </a:r>
          </a:p>
          <a:p>
            <a:pPr marL="0" indent="0">
              <a:lnSpc>
                <a:spcPct val="100000"/>
              </a:lnSpc>
              <a:spcBef>
                <a:spcPts val="0"/>
              </a:spcBef>
              <a:spcAft>
                <a:spcPts val="1200"/>
              </a:spcAft>
              <a:buNone/>
            </a:pPr>
            <a:r>
              <a:rPr lang="en-US" sz="1800" dirty="0"/>
              <a:t>Metal Man could melt, bend, and shape metal into any form he needed, and he often did that to save people who were in danger. When he was not saving people, the hero was a scientist who made important discoveries about the metals used to build cars.</a:t>
            </a:r>
          </a:p>
          <a:p>
            <a:pPr marL="0" indent="0">
              <a:lnSpc>
                <a:spcPct val="100000"/>
              </a:lnSpc>
              <a:spcBef>
                <a:spcPts val="0"/>
              </a:spcBef>
              <a:spcAft>
                <a:spcPts val="1200"/>
              </a:spcAft>
              <a:buNone/>
            </a:pPr>
            <a:endParaRPr lang="en-US" sz="1800" dirty="0" err="1"/>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Metal Man</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1634F29-3467-9A4C-AC39-A188D2E3A0B6}"/>
              </a:ext>
            </a:extLst>
          </p:cNvPr>
          <p:cNvSpPr/>
          <p:nvPr/>
        </p:nvSpPr>
        <p:spPr>
          <a:xfrm rot="5400000">
            <a:off x="7747559" y="2510397"/>
            <a:ext cx="2665565" cy="215444"/>
          </a:xfrm>
          <a:prstGeom prst="rect">
            <a:avLst/>
          </a:prstGeom>
        </p:spPr>
        <p:txBody>
          <a:bodyPr wrap="square">
            <a:spAutoFit/>
          </a:bodyPr>
          <a:lstStyle/>
          <a:p>
            <a:r>
              <a:rPr lang="en-US" sz="800" dirty="0">
                <a:solidFill>
                  <a:schemeClr val="tx1">
                    <a:lumMod val="50000"/>
                    <a:lumOff val="50000"/>
                  </a:schemeClr>
                </a:solidFill>
                <a:hlinkClick r:id="rId5" tooltip="http://en.wikipedia.org/wiki/File:Steamykitchen_chinese_egg_rolls.jpg">
                  <a:extLst>
                    <a:ext uri="{A12FA001-AC4F-418D-AE19-62706E023703}">
                      <ahyp:hlinkClr xmlns:ahyp="http://schemas.microsoft.com/office/drawing/2018/hyperlinkcolor" val="tx"/>
                    </a:ext>
                  </a:extLst>
                </a:hlinkClick>
              </a:rPr>
              <a:t>This Photo</a:t>
            </a:r>
            <a:r>
              <a:rPr lang="en-US" sz="800" dirty="0">
                <a:solidFill>
                  <a:schemeClr val="tx1">
                    <a:lumMod val="50000"/>
                    <a:lumOff val="50000"/>
                  </a:schemeClr>
                </a:solidFill>
              </a:rPr>
              <a:t> by Unknown Author is licensed under </a:t>
            </a:r>
            <a:r>
              <a:rPr lang="en-US" sz="800" dirty="0">
                <a:solidFill>
                  <a:schemeClr val="tx1">
                    <a:lumMod val="50000"/>
                    <a:lumOff val="50000"/>
                  </a:schemeClr>
                </a:solidFill>
                <a:hlinkClick r:id="rId6" tooltip="https://creativecommons.org/licenses/by-sa/3.0/">
                  <a:extLst>
                    <a:ext uri="{A12FA001-AC4F-418D-AE19-62706E023703}">
                      <ahyp:hlinkClr xmlns:ahyp="http://schemas.microsoft.com/office/drawing/2018/hyperlinkcolor" val="tx"/>
                    </a:ext>
                  </a:extLst>
                </a:hlinkClick>
              </a:rPr>
              <a:t>CC BY-SA</a:t>
            </a:r>
            <a:endParaRPr lang="en-US" sz="800" dirty="0">
              <a:solidFill>
                <a:schemeClr val="tx1">
                  <a:lumMod val="50000"/>
                  <a:lumOff val="50000"/>
                </a:schemeClr>
              </a:solidFill>
            </a:endParaRPr>
          </a:p>
        </p:txBody>
      </p:sp>
      <p:pic>
        <p:nvPicPr>
          <p:cNvPr id="6" name="Picture Placeholder 5">
            <a:extLst>
              <a:ext uri="{FF2B5EF4-FFF2-40B4-BE49-F238E27FC236}">
                <a16:creationId xmlns:a16="http://schemas.microsoft.com/office/drawing/2014/main" id="{6F92C667-23FF-594F-9C57-9B14D72B3183}"/>
              </a:ext>
            </a:extLst>
          </p:cNvPr>
          <p:cNvPicPr>
            <a:picLocks noGrp="1" noChangeAspect="1"/>
          </p:cNvPicPr>
          <p:nvPr>
            <p:ph type="pic" sz="quarter" idx="10"/>
          </p:nvPr>
        </p:nvPicPr>
        <p:blipFill>
          <a:blip r:embed="rId7"/>
          <a:srcRect l="23" r="23"/>
          <a:stretch>
            <a:fillRect/>
          </a:stretch>
        </p:blipFill>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502437"/>
            <a:ext cx="4058505" cy="40928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err="1"/>
              <a:t>Limar</a:t>
            </a:r>
            <a:r>
              <a:rPr lang="en-US" sz="1800" dirty="0"/>
              <a:t> knew right away that he wanted to build a laboratory, so he could also pretend to be an important scientist, just like Metal Man. He saved his money for weeks to buy a special kit of blocks to build the laboratory. At the store he had clutched the box of building blocks and shivered with excitement. He had planned out the whole laboratory building, and was ready to get to work!</a:t>
            </a:r>
          </a:p>
          <a:p>
            <a:pPr marL="0" indent="0">
              <a:lnSpc>
                <a:spcPct val="100000"/>
              </a:lnSpc>
              <a:spcBef>
                <a:spcPts val="0"/>
              </a:spcBef>
              <a:spcAft>
                <a:spcPts val="1200"/>
              </a:spcAft>
              <a:buNone/>
            </a:pPr>
            <a:r>
              <a:rPr lang="en-US" sz="1800" dirty="0"/>
              <a:t>At home he gathered 4 plastic cups and laid them out on the floor, preparing to sort the blocks into four equal groups: one set for each of the walls. </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r>
              <a:rPr lang="en-US" sz="1800" dirty="0"/>
              <a:t> </a:t>
            </a:r>
          </a:p>
        </p:txBody>
      </p:sp>
      <p:sp>
        <p:nvSpPr>
          <p:cNvPr id="22" name="Rectangle 21">
            <a:extLst>
              <a:ext uri="{FF2B5EF4-FFF2-40B4-BE49-F238E27FC236}">
                <a16:creationId xmlns:a16="http://schemas.microsoft.com/office/drawing/2014/main" id="{A27841BA-0251-2D42-A949-546F608267E1}"/>
              </a:ext>
            </a:extLst>
          </p:cNvPr>
          <p:cNvSpPr/>
          <p:nvPr/>
        </p:nvSpPr>
        <p:spPr>
          <a:xfrm rot="5400000">
            <a:off x="7681319" y="2697161"/>
            <a:ext cx="2813430" cy="215444"/>
          </a:xfrm>
          <a:prstGeom prst="rect">
            <a:avLst/>
          </a:prstGeom>
        </p:spPr>
        <p:txBody>
          <a:bodyPr wrap="square">
            <a:spAutoFit/>
          </a:bodyPr>
          <a:lstStyle/>
          <a:p>
            <a:r>
              <a:rPr lang="en-US" sz="800" dirty="0">
                <a:solidFill>
                  <a:schemeClr val="tx1">
                    <a:lumMod val="50000"/>
                    <a:lumOff val="50000"/>
                  </a:schemeClr>
                </a:solidFill>
                <a:hlinkClick r:id="rId5" tooltip="https://www.flickr.com/photos/31752098@N03/4076737006">
                  <a:extLst>
                    <a:ext uri="{A12FA001-AC4F-418D-AE19-62706E023703}">
                      <ahyp:hlinkClr xmlns:ahyp="http://schemas.microsoft.com/office/drawing/2018/hyperlinkcolor" val="tx"/>
                    </a:ext>
                  </a:extLst>
                </a:hlinkClick>
              </a:rPr>
              <a:t>This Photo</a:t>
            </a:r>
            <a:r>
              <a:rPr lang="en-US" sz="800" dirty="0">
                <a:solidFill>
                  <a:schemeClr val="tx1">
                    <a:lumMod val="50000"/>
                    <a:lumOff val="50000"/>
                  </a:schemeClr>
                </a:solidFill>
              </a:rPr>
              <a:t> by Unknown Author is licensed under </a:t>
            </a:r>
            <a:r>
              <a:rPr lang="en-US" sz="800" dirty="0">
                <a:solidFill>
                  <a:schemeClr val="tx1">
                    <a:lumMod val="50000"/>
                    <a:lumOff val="50000"/>
                  </a:schemeClr>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800" dirty="0">
              <a:solidFill>
                <a:schemeClr val="tx1">
                  <a:lumMod val="50000"/>
                  <a:lumOff val="50000"/>
                </a:schemeClr>
              </a:solidFill>
            </a:endParaRPr>
          </a:p>
        </p:txBody>
      </p:sp>
      <p:pic>
        <p:nvPicPr>
          <p:cNvPr id="8" name="Picture Placeholder 7" descr="A picture containing LEGO, toy&#10;&#10;Description automatically generated">
            <a:extLst>
              <a:ext uri="{FF2B5EF4-FFF2-40B4-BE49-F238E27FC236}">
                <a16:creationId xmlns:a16="http://schemas.microsoft.com/office/drawing/2014/main" id="{8C5F0859-8843-3440-AEE1-17D912D5AF9A}"/>
              </a:ext>
            </a:extLst>
          </p:cNvPr>
          <p:cNvPicPr>
            <a:picLocks noGrp="1" noChangeAspect="1"/>
          </p:cNvPicPr>
          <p:nvPr>
            <p:ph type="pic" sz="quarter" idx="10"/>
          </p:nvPr>
        </p:nvPicPr>
        <p:blipFill rotWithShape="1">
          <a:blip r:embed="rId7"/>
          <a:srcRect t="7750" b="7750"/>
          <a:stretch>
            <a:fillRect/>
          </a:stretch>
        </p:blipFill>
        <p:spPr>
          <a:xfrm>
            <a:off x="5890218" y="1232103"/>
            <a:ext cx="2450700" cy="2284173"/>
          </a:xfrm>
        </p:spPr>
      </p:pic>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4043006" cy="32664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He opened the first bag of blocks, marked with the quantity 64 and sorted his blocks. He was just about to start building when suddenly his mother called out, asking him to set the table for lunch. When he returned to his bricks after lunch, he saw that one of the cups was gone! It was Alisa! His little sister had taken a cup of bricks. </a:t>
            </a:r>
          </a:p>
          <a:p>
            <a:pPr marL="0" indent="0">
              <a:lnSpc>
                <a:spcPct val="100000"/>
              </a:lnSpc>
              <a:spcBef>
                <a:spcPts val="0"/>
              </a:spcBef>
              <a:spcAft>
                <a:spcPts val="1200"/>
              </a:spcAft>
              <a:buNone/>
            </a:pPr>
            <a:r>
              <a:rPr lang="en-US" sz="1800" dirty="0"/>
              <a:t>I wonder how many bricks his sister Alisa had. Do you know?</a:t>
            </a:r>
          </a:p>
        </p:txBody>
      </p:sp>
      <p:sp>
        <p:nvSpPr>
          <p:cNvPr id="40" name="Rectangle 39">
            <a:extLst>
              <a:ext uri="{FF2B5EF4-FFF2-40B4-BE49-F238E27FC236}">
                <a16:creationId xmlns:a16="http://schemas.microsoft.com/office/drawing/2014/main" id="{21202E0F-A137-3740-9150-F94445055E3F}"/>
              </a:ext>
            </a:extLst>
          </p:cNvPr>
          <p:cNvSpPr/>
          <p:nvPr/>
        </p:nvSpPr>
        <p:spPr>
          <a:xfrm rot="5400000">
            <a:off x="7755254" y="2731665"/>
            <a:ext cx="2682815" cy="215444"/>
          </a:xfrm>
          <a:prstGeom prst="rect">
            <a:avLst/>
          </a:prstGeom>
        </p:spPr>
        <p:txBody>
          <a:bodyPr wrap="square">
            <a:spAutoFit/>
          </a:bodyPr>
          <a:lstStyle/>
          <a:p>
            <a:r>
              <a:rPr lang="en-US" sz="800" dirty="0">
                <a:solidFill>
                  <a:schemeClr val="tx1">
                    <a:lumMod val="50000"/>
                    <a:lumOff val="50000"/>
                  </a:schemeClr>
                </a:solidFill>
                <a:hlinkClick r:id="rId5" tooltip="http://simple.wikipedia.org/wiki/File:Tray.agr.jpg">
                  <a:extLst>
                    <a:ext uri="{A12FA001-AC4F-418D-AE19-62706E023703}">
                      <ahyp:hlinkClr xmlns:ahyp="http://schemas.microsoft.com/office/drawing/2018/hyperlinkcolor" val="tx"/>
                    </a:ext>
                  </a:extLst>
                </a:hlinkClick>
              </a:rPr>
              <a:t>This Photo</a:t>
            </a:r>
            <a:r>
              <a:rPr lang="en-US" sz="800" dirty="0">
                <a:solidFill>
                  <a:schemeClr val="tx1">
                    <a:lumMod val="50000"/>
                    <a:lumOff val="50000"/>
                  </a:schemeClr>
                </a:solidFill>
              </a:rPr>
              <a:t> by Unknown Author is licensed under </a:t>
            </a:r>
            <a:r>
              <a:rPr lang="en-US" sz="800" dirty="0">
                <a:solidFill>
                  <a:schemeClr val="tx1">
                    <a:lumMod val="50000"/>
                    <a:lumOff val="50000"/>
                  </a:schemeClr>
                </a:solidFill>
                <a:hlinkClick r:id="rId6" tooltip="https://creativecommons.org/licenses/by-sa/3.0/">
                  <a:extLst>
                    <a:ext uri="{A12FA001-AC4F-418D-AE19-62706E023703}">
                      <ahyp:hlinkClr xmlns:ahyp="http://schemas.microsoft.com/office/drawing/2018/hyperlinkcolor" val="tx"/>
                    </a:ext>
                  </a:extLst>
                </a:hlinkClick>
              </a:rPr>
              <a:t>CC BY-SA</a:t>
            </a:r>
            <a:endParaRPr lang="en-US" sz="800" dirty="0">
              <a:solidFill>
                <a:schemeClr val="tx1">
                  <a:lumMod val="50000"/>
                  <a:lumOff val="50000"/>
                </a:schemeClr>
              </a:solidFill>
            </a:endParaRPr>
          </a:p>
        </p:txBody>
      </p:sp>
      <p:pic>
        <p:nvPicPr>
          <p:cNvPr id="7" name="Picture 6" descr="A picture containing cup, coffee, tableware, plastic&#10;&#10;Description automatically generated">
            <a:extLst>
              <a:ext uri="{FF2B5EF4-FFF2-40B4-BE49-F238E27FC236}">
                <a16:creationId xmlns:a16="http://schemas.microsoft.com/office/drawing/2014/main" id="{BFFF9116-2F16-8A4C-BC8F-4CCAE9C976CA}"/>
              </a:ext>
            </a:extLst>
          </p:cNvPr>
          <p:cNvPicPr>
            <a:picLocks noChangeAspect="1"/>
          </p:cNvPicPr>
          <p:nvPr/>
        </p:nvPicPr>
        <p:blipFill>
          <a:blip r:embed="rId7"/>
          <a:stretch>
            <a:fillRect/>
          </a:stretch>
        </p:blipFill>
        <p:spPr>
          <a:xfrm>
            <a:off x="6102449" y="1600276"/>
            <a:ext cx="2203474" cy="1719784"/>
          </a:xfrm>
          <a:prstGeom prst="rect">
            <a:avLst/>
          </a:prstGeom>
        </p:spPr>
      </p:pic>
      <p:pic>
        <p:nvPicPr>
          <p:cNvPr id="12" name="Picture 11" descr="A picture containing cup, coffee, tableware, plastic&#10;&#10;Description automatically generated">
            <a:extLst>
              <a:ext uri="{FF2B5EF4-FFF2-40B4-BE49-F238E27FC236}">
                <a16:creationId xmlns:a16="http://schemas.microsoft.com/office/drawing/2014/main" id="{C88417FF-4854-5249-86ED-DED6371A85B3}"/>
              </a:ext>
            </a:extLst>
          </p:cNvPr>
          <p:cNvPicPr>
            <a:picLocks noChangeAspect="1"/>
          </p:cNvPicPr>
          <p:nvPr/>
        </p:nvPicPr>
        <p:blipFill rotWithShape="1">
          <a:blip r:embed="rId7">
            <a:duotone>
              <a:schemeClr val="accent6">
                <a:shade val="45000"/>
                <a:satMod val="135000"/>
              </a:schemeClr>
              <a:prstClr val="white"/>
            </a:duotone>
          </a:blip>
          <a:srcRect l="50893" b="15726"/>
          <a:stretch/>
        </p:blipFill>
        <p:spPr>
          <a:xfrm>
            <a:off x="6797617" y="2373876"/>
            <a:ext cx="1082067" cy="1449343"/>
          </a:xfrm>
          <a:prstGeom prst="rect">
            <a:avLst/>
          </a:prstGeom>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hlinkClick r:id="rId3"/>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055CDDEC-1535-1141-BB87-C37BD9832029}"/>
              </a:ext>
            </a:extLst>
          </p:cNvPr>
          <p:cNvSpPr/>
          <p:nvPr/>
        </p:nvSpPr>
        <p:spPr>
          <a:xfrm>
            <a:off x="7411784" y="253256"/>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4DF8ABFD-2CAE-0147-B6C4-EEE5B5640132}"/>
              </a:ext>
            </a:extLst>
          </p:cNvPr>
          <p:cNvPicPr>
            <a:picLocks noChangeAspect="1"/>
          </p:cNvPicPr>
          <p:nvPr/>
        </p:nvPicPr>
        <p:blipFill>
          <a:blip r:embed="rId4">
            <a:duotone>
              <a:prstClr val="black"/>
              <a:schemeClr val="accent5">
                <a:tint val="45000"/>
                <a:satMod val="400000"/>
              </a:schemeClr>
            </a:duotone>
          </a:blip>
          <a:stretch>
            <a:fillRect/>
          </a:stretch>
        </p:blipFill>
        <p:spPr>
          <a:xfrm>
            <a:off x="7638143" y="1398388"/>
            <a:ext cx="363823" cy="424460"/>
          </a:xfrm>
          <a:prstGeom prst="rect">
            <a:avLst/>
          </a:prstGeom>
        </p:spPr>
      </p:pic>
      <p:pic>
        <p:nvPicPr>
          <p:cNvPr id="21" name="Picture 20">
            <a:extLst>
              <a:ext uri="{FF2B5EF4-FFF2-40B4-BE49-F238E27FC236}">
                <a16:creationId xmlns:a16="http://schemas.microsoft.com/office/drawing/2014/main" id="{2AE9C3AE-1B93-BC46-8F28-B4A23A501A00}"/>
              </a:ext>
            </a:extLst>
          </p:cNvPr>
          <p:cNvPicPr>
            <a:picLocks noChangeAspect="1"/>
          </p:cNvPicPr>
          <p:nvPr/>
        </p:nvPicPr>
        <p:blipFill>
          <a:blip r:embed="rId4">
            <a:duotone>
              <a:prstClr val="black"/>
              <a:schemeClr val="accent5">
                <a:tint val="45000"/>
                <a:satMod val="400000"/>
              </a:schemeClr>
            </a:duotone>
          </a:blip>
          <a:stretch>
            <a:fillRect/>
          </a:stretch>
        </p:blipFill>
        <p:spPr>
          <a:xfrm>
            <a:off x="7569318" y="1882240"/>
            <a:ext cx="363823" cy="424460"/>
          </a:xfrm>
          <a:prstGeom prst="rect">
            <a:avLst/>
          </a:prstGeom>
        </p:spPr>
      </p:pic>
      <p:pic>
        <p:nvPicPr>
          <p:cNvPr id="22" name="Picture 21">
            <a:extLst>
              <a:ext uri="{FF2B5EF4-FFF2-40B4-BE49-F238E27FC236}">
                <a16:creationId xmlns:a16="http://schemas.microsoft.com/office/drawing/2014/main" id="{E8BBEB9E-5C0F-8B41-BEE6-C90E31E9C5BD}"/>
              </a:ext>
            </a:extLst>
          </p:cNvPr>
          <p:cNvPicPr>
            <a:picLocks noChangeAspect="1"/>
          </p:cNvPicPr>
          <p:nvPr/>
        </p:nvPicPr>
        <p:blipFill>
          <a:blip r:embed="rId5">
            <a:duotone>
              <a:prstClr val="black"/>
              <a:schemeClr val="accent5">
                <a:tint val="45000"/>
                <a:satMod val="400000"/>
              </a:schemeClr>
            </a:duotone>
          </a:blip>
          <a:stretch>
            <a:fillRect/>
          </a:stretch>
        </p:blipFill>
        <p:spPr>
          <a:xfrm>
            <a:off x="7615730" y="693361"/>
            <a:ext cx="363823" cy="424460"/>
          </a:xfrm>
          <a:prstGeom prst="rect">
            <a:avLst/>
          </a:prstGeom>
        </p:spPr>
      </p:pic>
      <p:pic>
        <p:nvPicPr>
          <p:cNvPr id="23" name="Picture 22">
            <a:extLst>
              <a:ext uri="{FF2B5EF4-FFF2-40B4-BE49-F238E27FC236}">
                <a16:creationId xmlns:a16="http://schemas.microsoft.com/office/drawing/2014/main" id="{2F8B496C-8BBC-E944-8B7E-540255EDA5B3}"/>
              </a:ext>
            </a:extLst>
          </p:cNvPr>
          <p:cNvPicPr>
            <a:picLocks noChangeAspect="1"/>
          </p:cNvPicPr>
          <p:nvPr/>
        </p:nvPicPr>
        <p:blipFill>
          <a:blip r:embed="rId4">
            <a:duotone>
              <a:prstClr val="black"/>
              <a:schemeClr val="accent5">
                <a:tint val="45000"/>
                <a:satMod val="400000"/>
              </a:schemeClr>
            </a:duotone>
          </a:blip>
          <a:stretch>
            <a:fillRect/>
          </a:stretch>
        </p:blipFill>
        <p:spPr>
          <a:xfrm>
            <a:off x="7958630" y="2935497"/>
            <a:ext cx="363823" cy="424460"/>
          </a:xfrm>
          <a:prstGeom prst="rect">
            <a:avLst/>
          </a:prstGeom>
        </p:spPr>
      </p:pic>
      <p:pic>
        <p:nvPicPr>
          <p:cNvPr id="24" name="Picture 23">
            <a:extLst>
              <a:ext uri="{FF2B5EF4-FFF2-40B4-BE49-F238E27FC236}">
                <a16:creationId xmlns:a16="http://schemas.microsoft.com/office/drawing/2014/main" id="{47B93B52-2066-7B41-988E-B8B695FC43E1}"/>
              </a:ext>
            </a:extLst>
          </p:cNvPr>
          <p:cNvPicPr>
            <a:picLocks noChangeAspect="1"/>
          </p:cNvPicPr>
          <p:nvPr/>
        </p:nvPicPr>
        <p:blipFill>
          <a:blip r:embed="rId5">
            <a:duotone>
              <a:prstClr val="black"/>
              <a:schemeClr val="accent5">
                <a:tint val="45000"/>
                <a:satMod val="400000"/>
              </a:schemeClr>
            </a:duotone>
          </a:blip>
          <a:stretch>
            <a:fillRect/>
          </a:stretch>
        </p:blipFill>
        <p:spPr>
          <a:xfrm>
            <a:off x="7730030" y="2283762"/>
            <a:ext cx="363823" cy="424460"/>
          </a:xfrm>
          <a:prstGeom prst="rect">
            <a:avLst/>
          </a:prstGeom>
        </p:spPr>
      </p:pic>
      <p:pic>
        <p:nvPicPr>
          <p:cNvPr id="25" name="Picture 24">
            <a:extLst>
              <a:ext uri="{FF2B5EF4-FFF2-40B4-BE49-F238E27FC236}">
                <a16:creationId xmlns:a16="http://schemas.microsoft.com/office/drawing/2014/main" id="{1A5ACC34-7599-D145-A2AF-14A35DA9F998}"/>
              </a:ext>
            </a:extLst>
          </p:cNvPr>
          <p:cNvPicPr>
            <a:picLocks noChangeAspect="1"/>
          </p:cNvPicPr>
          <p:nvPr/>
        </p:nvPicPr>
        <p:blipFill>
          <a:blip r:embed="rId4">
            <a:duotone>
              <a:prstClr val="black"/>
              <a:schemeClr val="accent5">
                <a:tint val="45000"/>
                <a:satMod val="400000"/>
              </a:schemeClr>
            </a:duotone>
          </a:blip>
          <a:stretch>
            <a:fillRect/>
          </a:stretch>
        </p:blipFill>
        <p:spPr>
          <a:xfrm>
            <a:off x="7979127" y="2529776"/>
            <a:ext cx="363823" cy="424460"/>
          </a:xfrm>
          <a:prstGeom prst="rect">
            <a:avLst/>
          </a:prstGeom>
        </p:spPr>
      </p:pic>
      <p:pic>
        <p:nvPicPr>
          <p:cNvPr id="26" name="Picture 25">
            <a:extLst>
              <a:ext uri="{FF2B5EF4-FFF2-40B4-BE49-F238E27FC236}">
                <a16:creationId xmlns:a16="http://schemas.microsoft.com/office/drawing/2014/main" id="{EE16D4DC-7220-3F4F-B65E-CA4ED37D8A4E}"/>
              </a:ext>
            </a:extLst>
          </p:cNvPr>
          <p:cNvPicPr>
            <a:picLocks noChangeAspect="1"/>
          </p:cNvPicPr>
          <p:nvPr/>
        </p:nvPicPr>
        <p:blipFill>
          <a:blip r:embed="rId5">
            <a:duotone>
              <a:prstClr val="black"/>
              <a:schemeClr val="accent5">
                <a:tint val="45000"/>
                <a:satMod val="400000"/>
              </a:schemeClr>
            </a:duotone>
          </a:blip>
          <a:stretch>
            <a:fillRect/>
          </a:stretch>
        </p:blipFill>
        <p:spPr>
          <a:xfrm>
            <a:off x="7979127" y="1993483"/>
            <a:ext cx="363823" cy="424460"/>
          </a:xfrm>
          <a:prstGeom prst="rect">
            <a:avLst/>
          </a:prstGeom>
        </p:spPr>
      </p:pic>
      <p:pic>
        <p:nvPicPr>
          <p:cNvPr id="27" name="Picture 26">
            <a:extLst>
              <a:ext uri="{FF2B5EF4-FFF2-40B4-BE49-F238E27FC236}">
                <a16:creationId xmlns:a16="http://schemas.microsoft.com/office/drawing/2014/main" id="{085F8426-F15F-A74E-9DB8-5A9519027207}"/>
              </a:ext>
            </a:extLst>
          </p:cNvPr>
          <p:cNvPicPr>
            <a:picLocks noChangeAspect="1"/>
          </p:cNvPicPr>
          <p:nvPr/>
        </p:nvPicPr>
        <p:blipFill>
          <a:blip r:embed="rId5">
            <a:duotone>
              <a:prstClr val="black"/>
              <a:schemeClr val="accent5">
                <a:tint val="45000"/>
                <a:satMod val="400000"/>
              </a:schemeClr>
            </a:duotone>
          </a:blip>
          <a:stretch>
            <a:fillRect/>
          </a:stretch>
        </p:blipFill>
        <p:spPr>
          <a:xfrm>
            <a:off x="8198434" y="393519"/>
            <a:ext cx="363823" cy="424460"/>
          </a:xfrm>
          <a:prstGeom prst="rect">
            <a:avLst/>
          </a:prstGeom>
        </p:spPr>
      </p:pic>
      <p:pic>
        <p:nvPicPr>
          <p:cNvPr id="28" name="Picture 27">
            <a:extLst>
              <a:ext uri="{FF2B5EF4-FFF2-40B4-BE49-F238E27FC236}">
                <a16:creationId xmlns:a16="http://schemas.microsoft.com/office/drawing/2014/main" id="{900DA81B-9849-5347-863B-946193711DD5}"/>
              </a:ext>
            </a:extLst>
          </p:cNvPr>
          <p:cNvPicPr>
            <a:picLocks noChangeAspect="1"/>
          </p:cNvPicPr>
          <p:nvPr/>
        </p:nvPicPr>
        <p:blipFill>
          <a:blip r:embed="rId4">
            <a:duotone>
              <a:prstClr val="black"/>
              <a:schemeClr val="accent5">
                <a:tint val="45000"/>
                <a:satMod val="400000"/>
              </a:schemeClr>
            </a:duotone>
          </a:blip>
          <a:stretch>
            <a:fillRect/>
          </a:stretch>
        </p:blipFill>
        <p:spPr>
          <a:xfrm>
            <a:off x="7501430" y="2921613"/>
            <a:ext cx="363823" cy="424460"/>
          </a:xfrm>
          <a:prstGeom prst="rect">
            <a:avLst/>
          </a:prstGeom>
        </p:spPr>
      </p:pic>
      <p:pic>
        <p:nvPicPr>
          <p:cNvPr id="29" name="Picture 28">
            <a:extLst>
              <a:ext uri="{FF2B5EF4-FFF2-40B4-BE49-F238E27FC236}">
                <a16:creationId xmlns:a16="http://schemas.microsoft.com/office/drawing/2014/main" id="{56E15139-6C9B-2849-8488-4821F6245652}"/>
              </a:ext>
            </a:extLst>
          </p:cNvPr>
          <p:cNvPicPr>
            <a:picLocks noChangeAspect="1"/>
          </p:cNvPicPr>
          <p:nvPr/>
        </p:nvPicPr>
        <p:blipFill>
          <a:blip r:embed="rId5">
            <a:duotone>
              <a:prstClr val="black"/>
              <a:schemeClr val="accent5">
                <a:tint val="45000"/>
                <a:satMod val="400000"/>
              </a:schemeClr>
            </a:duotone>
          </a:blip>
          <a:stretch>
            <a:fillRect/>
          </a:stretch>
        </p:blipFill>
        <p:spPr>
          <a:xfrm>
            <a:off x="7682965" y="3559464"/>
            <a:ext cx="363823" cy="424460"/>
          </a:xfrm>
          <a:prstGeom prst="rect">
            <a:avLst/>
          </a:prstGeom>
        </p:spPr>
      </p:pic>
      <p:pic>
        <p:nvPicPr>
          <p:cNvPr id="30" name="Picture 29">
            <a:extLst>
              <a:ext uri="{FF2B5EF4-FFF2-40B4-BE49-F238E27FC236}">
                <a16:creationId xmlns:a16="http://schemas.microsoft.com/office/drawing/2014/main" id="{D0610375-1AFD-1341-9539-A7708FF15A48}"/>
              </a:ext>
            </a:extLst>
          </p:cNvPr>
          <p:cNvPicPr>
            <a:picLocks noChangeAspect="1"/>
          </p:cNvPicPr>
          <p:nvPr/>
        </p:nvPicPr>
        <p:blipFill>
          <a:blip r:embed="rId4">
            <a:duotone>
              <a:prstClr val="black"/>
              <a:schemeClr val="accent5">
                <a:tint val="45000"/>
                <a:satMod val="400000"/>
              </a:schemeClr>
            </a:duotone>
          </a:blip>
          <a:stretch>
            <a:fillRect/>
          </a:stretch>
        </p:blipFill>
        <p:spPr>
          <a:xfrm>
            <a:off x="8187230" y="3826164"/>
            <a:ext cx="363823" cy="424460"/>
          </a:xfrm>
          <a:prstGeom prst="rect">
            <a:avLst/>
          </a:prstGeom>
        </p:spPr>
      </p:pic>
      <p:pic>
        <p:nvPicPr>
          <p:cNvPr id="31" name="Picture 30">
            <a:extLst>
              <a:ext uri="{FF2B5EF4-FFF2-40B4-BE49-F238E27FC236}">
                <a16:creationId xmlns:a16="http://schemas.microsoft.com/office/drawing/2014/main" id="{61EE2C61-D097-5B4C-86A7-790BFA369404}"/>
              </a:ext>
            </a:extLst>
          </p:cNvPr>
          <p:cNvPicPr>
            <a:picLocks noChangeAspect="1"/>
          </p:cNvPicPr>
          <p:nvPr/>
        </p:nvPicPr>
        <p:blipFill>
          <a:blip r:embed="rId5">
            <a:duotone>
              <a:prstClr val="black"/>
              <a:schemeClr val="accent5">
                <a:tint val="45000"/>
                <a:satMod val="400000"/>
              </a:schemeClr>
            </a:duotone>
          </a:blip>
          <a:stretch>
            <a:fillRect/>
          </a:stretch>
        </p:blipFill>
        <p:spPr>
          <a:xfrm>
            <a:off x="8146888" y="3279732"/>
            <a:ext cx="363823" cy="424460"/>
          </a:xfrm>
          <a:prstGeom prst="rect">
            <a:avLst/>
          </a:prstGeom>
        </p:spPr>
      </p:pic>
      <p:pic>
        <p:nvPicPr>
          <p:cNvPr id="32" name="Picture 31">
            <a:extLst>
              <a:ext uri="{FF2B5EF4-FFF2-40B4-BE49-F238E27FC236}">
                <a16:creationId xmlns:a16="http://schemas.microsoft.com/office/drawing/2014/main" id="{AD5D53BA-D3B6-7246-B1CD-0EA680FF41E5}"/>
              </a:ext>
            </a:extLst>
          </p:cNvPr>
          <p:cNvPicPr>
            <a:picLocks noChangeAspect="1"/>
          </p:cNvPicPr>
          <p:nvPr/>
        </p:nvPicPr>
        <p:blipFill>
          <a:blip r:embed="rId4">
            <a:duotone>
              <a:prstClr val="black"/>
              <a:schemeClr val="accent5">
                <a:tint val="45000"/>
                <a:satMod val="400000"/>
              </a:schemeClr>
            </a:duotone>
          </a:blip>
          <a:stretch>
            <a:fillRect/>
          </a:stretch>
        </p:blipFill>
        <p:spPr>
          <a:xfrm>
            <a:off x="7996730" y="1497496"/>
            <a:ext cx="363823" cy="424460"/>
          </a:xfrm>
          <a:prstGeom prst="rect">
            <a:avLst/>
          </a:prstGeom>
        </p:spPr>
      </p:pic>
      <p:pic>
        <p:nvPicPr>
          <p:cNvPr id="33" name="Picture 32">
            <a:extLst>
              <a:ext uri="{FF2B5EF4-FFF2-40B4-BE49-F238E27FC236}">
                <a16:creationId xmlns:a16="http://schemas.microsoft.com/office/drawing/2014/main" id="{D2252ED2-37C2-2740-914C-243EA85DB3FF}"/>
              </a:ext>
            </a:extLst>
          </p:cNvPr>
          <p:cNvPicPr>
            <a:picLocks noChangeAspect="1"/>
          </p:cNvPicPr>
          <p:nvPr/>
        </p:nvPicPr>
        <p:blipFill>
          <a:blip r:embed="rId5">
            <a:duotone>
              <a:prstClr val="black"/>
              <a:schemeClr val="accent5">
                <a:tint val="45000"/>
                <a:satMod val="400000"/>
              </a:schemeClr>
            </a:duotone>
          </a:blip>
          <a:stretch>
            <a:fillRect/>
          </a:stretch>
        </p:blipFill>
        <p:spPr>
          <a:xfrm>
            <a:off x="7918288" y="962499"/>
            <a:ext cx="363823" cy="424460"/>
          </a:xfrm>
          <a:prstGeom prst="rect">
            <a:avLst/>
          </a:prstGeom>
        </p:spPr>
      </p:pic>
    </p:spTree>
    <p:extLst>
      <p:ext uri="{BB962C8B-B14F-4D97-AF65-F5344CB8AC3E}">
        <p14:creationId xmlns:p14="http://schemas.microsoft.com/office/powerpoint/2010/main" val="58985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l="888" r="888"/>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554545"/>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Equal Groups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679</TotalTime>
  <Words>397</Words>
  <Application>Microsoft Macintosh PowerPoint</Application>
  <PresentationFormat>On-screen Show (16:9)</PresentationFormat>
  <Paragraphs>22</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23</cp:revision>
  <dcterms:created xsi:type="dcterms:W3CDTF">2021-09-14T03:27:38Z</dcterms:created>
  <dcterms:modified xsi:type="dcterms:W3CDTF">2021-09-28T05:15:32Z</dcterms:modified>
</cp:coreProperties>
</file>