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
  </p:notesMasterIdLst>
  <p:handoutMasterIdLst>
    <p:handoutMasterId r:id="rId8"/>
  </p:handoutMasterIdLst>
  <p:sldIdLst>
    <p:sldId id="257" r:id="rId2"/>
    <p:sldId id="258" r:id="rId3"/>
    <p:sldId id="263" r:id="rId4"/>
    <p:sldId id="262" r:id="rId5"/>
    <p:sldId id="259"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06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55"/>
    <p:restoredTop sz="89825"/>
  </p:normalViewPr>
  <p:slideViewPr>
    <p:cSldViewPr snapToGrid="0" snapToObjects="1">
      <p:cViewPr varScale="1">
        <p:scale>
          <a:sx n="148" d="100"/>
          <a:sy n="148" d="100"/>
        </p:scale>
        <p:origin x="200" y="392"/>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7" d="100"/>
          <a:sy n="97" d="100"/>
        </p:scale>
        <p:origin x="291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8DE1F2-B35E-B949-8139-7651F30367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AEB3EEA-4F58-7444-8D0F-035F805FCA1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9949B1-CBAF-AD4E-8DED-1E986D1278AE}" type="datetimeFigureOut">
              <a:rPr lang="en-US" smtClean="0"/>
              <a:t>9/27/21</a:t>
            </a:fld>
            <a:endParaRPr lang="en-US"/>
          </a:p>
        </p:txBody>
      </p:sp>
      <p:sp>
        <p:nvSpPr>
          <p:cNvPr id="4" name="Footer Placeholder 3">
            <a:extLst>
              <a:ext uri="{FF2B5EF4-FFF2-40B4-BE49-F238E27FC236}">
                <a16:creationId xmlns:a16="http://schemas.microsoft.com/office/drawing/2014/main" id="{0C0C8722-C225-6943-BDD9-68D12608F8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D272E42-6BFB-4740-A6A3-703D1867600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0779CA4-533B-4742-835B-6232D2ABEC9F}" type="slidenum">
              <a:rPr lang="en-US" smtClean="0"/>
              <a:t>‹#›</a:t>
            </a:fld>
            <a:endParaRPr lang="en-US"/>
          </a:p>
        </p:txBody>
      </p:sp>
    </p:spTree>
    <p:extLst>
      <p:ext uri="{BB962C8B-B14F-4D97-AF65-F5344CB8AC3E}">
        <p14:creationId xmlns:p14="http://schemas.microsoft.com/office/powerpoint/2010/main" val="1263137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E47D31-BCE7-A945-AEBE-0A2FD00599B6}" type="datetimeFigureOut">
              <a:rPr lang="en-US" smtClean="0"/>
              <a:t>9/27/21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E1345D-47CB-D84C-B43B-B5F04DEC27FF}" type="slidenum">
              <a:rPr lang="en-US" smtClean="0"/>
              <a:t>‹#›</a:t>
            </a:fld>
            <a:endParaRPr lang="en-US"/>
          </a:p>
        </p:txBody>
      </p:sp>
    </p:spTree>
    <p:extLst>
      <p:ext uri="{BB962C8B-B14F-4D97-AF65-F5344CB8AC3E}">
        <p14:creationId xmlns:p14="http://schemas.microsoft.com/office/powerpoint/2010/main" val="3002232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imple.wikipedia.org/wiki/File:Tray.agr.jpg"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creativecommons.org/licenses/by-sa/3.0/"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B7E1345D-47CB-D84C-B43B-B5F04DEC27FF}" type="slidenum">
              <a:rPr lang="en-US" smtClean="0"/>
              <a:t>1</a:t>
            </a:fld>
            <a:endParaRPr lang="en-US"/>
          </a:p>
        </p:txBody>
      </p:sp>
    </p:spTree>
    <p:extLst>
      <p:ext uri="{BB962C8B-B14F-4D97-AF65-F5344CB8AC3E}">
        <p14:creationId xmlns:p14="http://schemas.microsoft.com/office/powerpoint/2010/main" val="3050934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B7E1345D-47CB-D84C-B43B-B5F04DEC27FF}" type="slidenum">
              <a:rPr lang="en-US" smtClean="0"/>
              <a:t>2</a:t>
            </a:fld>
            <a:endParaRPr lang="en-US"/>
          </a:p>
        </p:txBody>
      </p:sp>
    </p:spTree>
    <p:extLst>
      <p:ext uri="{BB962C8B-B14F-4D97-AF65-F5344CB8AC3E}">
        <p14:creationId xmlns:p14="http://schemas.microsoft.com/office/powerpoint/2010/main" val="585488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hlinkClick r:id="rId3" tooltip="http://simple.wikipedia.org/wiki/File:Tray.agr.jpg"/>
              </a:rPr>
              <a:t>This Photo</a:t>
            </a:r>
            <a:r>
              <a:rPr lang="en-US" sz="1200" dirty="0"/>
              <a:t> by Unknown Author is licensed under </a:t>
            </a:r>
            <a:r>
              <a:rPr lang="en-US" sz="1200" dirty="0">
                <a:hlinkClick r:id="rId4" tooltip="https://creativecommons.org/licenses/by-sa/3.0/"/>
              </a:rPr>
              <a:t>CC BY-SA</a:t>
            </a:r>
            <a:endParaRPr lang="en-US" sz="1200" dirty="0"/>
          </a:p>
        </p:txBody>
      </p:sp>
      <p:sp>
        <p:nvSpPr>
          <p:cNvPr id="4" name="Slide Number Placeholder 3"/>
          <p:cNvSpPr>
            <a:spLocks noGrp="1"/>
          </p:cNvSpPr>
          <p:nvPr>
            <p:ph type="sldNum" sz="quarter" idx="5"/>
          </p:nvPr>
        </p:nvSpPr>
        <p:spPr/>
        <p:txBody>
          <a:bodyPr/>
          <a:lstStyle/>
          <a:p>
            <a:fld id="{B7E1345D-47CB-D84C-B43B-B5F04DEC27FF}" type="slidenum">
              <a:rPr lang="en-US" smtClean="0"/>
              <a:t>3</a:t>
            </a:fld>
            <a:endParaRPr lang="en-US"/>
          </a:p>
        </p:txBody>
      </p:sp>
    </p:spTree>
    <p:extLst>
      <p:ext uri="{BB962C8B-B14F-4D97-AF65-F5344CB8AC3E}">
        <p14:creationId xmlns:p14="http://schemas.microsoft.com/office/powerpoint/2010/main" val="1531887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6 groups are given in the Equal Groups template. Not all problem situations will have six groups: some will have more and some will have fewer. Ask students to decide how many should be used.</a:t>
            </a:r>
          </a:p>
        </p:txBody>
      </p:sp>
      <p:sp>
        <p:nvSpPr>
          <p:cNvPr id="4" name="Slide Number Placeholder 3"/>
          <p:cNvSpPr>
            <a:spLocks noGrp="1"/>
          </p:cNvSpPr>
          <p:nvPr>
            <p:ph type="sldNum" sz="quarter" idx="5"/>
          </p:nvPr>
        </p:nvSpPr>
        <p:spPr/>
        <p:txBody>
          <a:bodyPr/>
          <a:lstStyle/>
          <a:p>
            <a:fld id="{B7E1345D-47CB-D84C-B43B-B5F04DEC27FF}" type="slidenum">
              <a:rPr lang="en-US" smtClean="0"/>
              <a:t>4</a:t>
            </a:fld>
            <a:endParaRPr lang="en-US"/>
          </a:p>
        </p:txBody>
      </p:sp>
    </p:spTree>
    <p:extLst>
      <p:ext uri="{BB962C8B-B14F-4D97-AF65-F5344CB8AC3E}">
        <p14:creationId xmlns:p14="http://schemas.microsoft.com/office/powerpoint/2010/main" val="40802893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hyperlink" Target="https://creativecommons.org/licenses/by-nc-sa/4.0/" TargetMode="External"/><Relationship Id="rId5" Type="http://schemas.openxmlformats.org/officeDocument/2006/relationships/hyperlink" Target="https://www.mathematizeit.com/" TargetMode="Externa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mathematizeit.com/"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creativecommons.org/licenses/by-nc-sa/4.0/"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www.mathematizeit.com/"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creativecommons.org/licenses/by-nc-sa/4.0/"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alphaModFix amt="50000"/>
            <a:lum/>
          </a:blip>
          <a:srcRect/>
          <a:stretch>
            <a:fillRect l="55000" t="-170000" r="-38000" b="-60000"/>
          </a:stretch>
        </a:blip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2A432EE-B112-194B-8456-B08226F5069D}"/>
              </a:ext>
            </a:extLst>
          </p:cNvPr>
          <p:cNvSpPr>
            <a:spLocks noGrp="1"/>
          </p:cNvSpPr>
          <p:nvPr>
            <p:ph type="pic" sz="quarter" idx="10"/>
          </p:nvPr>
        </p:nvSpPr>
        <p:spPr>
          <a:xfrm>
            <a:off x="5548312" y="1009466"/>
            <a:ext cx="2967038" cy="2765425"/>
          </a:xfrm>
        </p:spPr>
        <p:txBody>
          <a:bodyPr/>
          <a:lstStyle>
            <a:lvl1pPr marL="0" indent="0" algn="ctr">
              <a:buNone/>
              <a:defRPr/>
            </a:lvl1pPr>
          </a:lstStyle>
          <a:p>
            <a:endParaRPr lang="en-US" dirty="0"/>
          </a:p>
        </p:txBody>
      </p:sp>
      <p:sp>
        <p:nvSpPr>
          <p:cNvPr id="6" name="Text Placeholder 5">
            <a:extLst>
              <a:ext uri="{FF2B5EF4-FFF2-40B4-BE49-F238E27FC236}">
                <a16:creationId xmlns:a16="http://schemas.microsoft.com/office/drawing/2014/main" id="{7733BFBD-CC9D-3C4A-9DBD-260E83EC6C3E}"/>
              </a:ext>
            </a:extLst>
          </p:cNvPr>
          <p:cNvSpPr>
            <a:spLocks noGrp="1"/>
          </p:cNvSpPr>
          <p:nvPr>
            <p:ph type="body" sz="quarter" idx="11"/>
          </p:nvPr>
        </p:nvSpPr>
        <p:spPr>
          <a:xfrm>
            <a:off x="588309" y="355320"/>
            <a:ext cx="3943350" cy="415925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9" name="Picture 28">
            <a:extLst>
              <a:ext uri="{FF2B5EF4-FFF2-40B4-BE49-F238E27FC236}">
                <a16:creationId xmlns:a16="http://schemas.microsoft.com/office/drawing/2014/main" id="{D1FA30CA-0386-0449-9D3B-B13063CB9778}"/>
              </a:ext>
            </a:extLst>
          </p:cNvPr>
          <p:cNvPicPr>
            <a:picLocks noChangeAspect="1"/>
          </p:cNvPicPr>
          <p:nvPr userDrawn="1"/>
        </p:nvPicPr>
        <p:blipFill>
          <a:blip r:embed="rId3"/>
          <a:stretch>
            <a:fillRect/>
          </a:stretch>
        </p:blipFill>
        <p:spPr>
          <a:xfrm>
            <a:off x="0" y="4797178"/>
            <a:ext cx="9144000" cy="361950"/>
          </a:xfrm>
          <a:prstGeom prst="rect">
            <a:avLst/>
          </a:prstGeom>
        </p:spPr>
      </p:pic>
      <p:pic>
        <p:nvPicPr>
          <p:cNvPr id="30" name="Picture 29">
            <a:extLst>
              <a:ext uri="{FF2B5EF4-FFF2-40B4-BE49-F238E27FC236}">
                <a16:creationId xmlns:a16="http://schemas.microsoft.com/office/drawing/2014/main" id="{1A7AFC3A-D64D-C04A-91C5-D6DACD7EF9C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31" name="Rounded Rectangle 30">
            <a:hlinkClick r:id="rId5"/>
            <a:extLst>
              <a:ext uri="{FF2B5EF4-FFF2-40B4-BE49-F238E27FC236}">
                <a16:creationId xmlns:a16="http://schemas.microsoft.com/office/drawing/2014/main" id="{B44BF686-A749-7B4E-8DC2-901C7EDD6A3C}"/>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kern="1200" dirty="0">
                <a:solidFill>
                  <a:schemeClr val="tx1">
                    <a:lumMod val="65000"/>
                    <a:lumOff val="35000"/>
                  </a:schemeClr>
                </a:solidFill>
                <a:latin typeface="+mj-lt"/>
                <a:ea typeface="+mn-ea"/>
                <a:cs typeface="+mn-cs"/>
              </a:rPr>
              <a:t>Mathematizing Story Map Templates from </a:t>
            </a:r>
            <a:r>
              <a:rPr lang="en-US" sz="900" b="1" kern="1200" dirty="0">
                <a:solidFill>
                  <a:schemeClr val="tx1">
                    <a:lumMod val="65000"/>
                    <a:lumOff val="35000"/>
                  </a:schemeClr>
                </a:solidFill>
                <a:latin typeface="+mj-lt"/>
                <a:ea typeface="+mn-ea"/>
                <a:cs typeface="+mn-cs"/>
                <a:hlinkClick r:id="rId5"/>
              </a:rPr>
              <a:t>https://www.mathematizeit.com/</a:t>
            </a:r>
            <a:r>
              <a:rPr lang="en-US" sz="900" b="1" kern="1200" dirty="0">
                <a:solidFill>
                  <a:schemeClr val="tx1">
                    <a:lumMod val="65000"/>
                    <a:lumOff val="35000"/>
                  </a:schemeClr>
                </a:solidFill>
                <a:latin typeface="+mj-lt"/>
                <a:ea typeface="+mn-ea"/>
                <a:cs typeface="+mn-cs"/>
              </a:rPr>
              <a:t>     </a:t>
            </a:r>
          </a:p>
        </p:txBody>
      </p:sp>
      <p:pic>
        <p:nvPicPr>
          <p:cNvPr id="32" name="Picture 31">
            <a:hlinkClick r:id="rId6"/>
            <a:extLst>
              <a:ext uri="{FF2B5EF4-FFF2-40B4-BE49-F238E27FC236}">
                <a16:creationId xmlns:a16="http://schemas.microsoft.com/office/drawing/2014/main" id="{52910543-8B8D-2D4F-83F5-9D361A5F1914}"/>
              </a:ext>
            </a:extLst>
          </p:cNvPr>
          <p:cNvPicPr/>
          <p:nvPr userDrawn="1"/>
        </p:nvPicPr>
        <p:blipFill>
          <a:blip r:embed="rId7">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3344220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825073"/>
          </a:xfrm>
        </p:spPr>
        <p:txBody>
          <a:bodyPr anchor="b"/>
          <a:lstStyle>
            <a:lvl1pPr>
              <a:defRPr sz="2400"/>
            </a:lvl1pPr>
          </a:lstStyle>
          <a:p>
            <a:r>
              <a:rPr lang="en-US" dirty="0"/>
              <a:t>Click to edit Master title style</a:t>
            </a:r>
          </a:p>
        </p:txBody>
      </p:sp>
      <p:sp>
        <p:nvSpPr>
          <p:cNvPr id="3" name="Content Placeholder 2"/>
          <p:cNvSpPr>
            <a:spLocks noGrp="1"/>
          </p:cNvSpPr>
          <p:nvPr>
            <p:ph idx="1"/>
          </p:nvPr>
        </p:nvSpPr>
        <p:spPr>
          <a:xfrm>
            <a:off x="3885009" y="337617"/>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266425"/>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390752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834628"/>
          </a:xfrm>
        </p:spPr>
        <p:txBody>
          <a:bodyPr anchor="b"/>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6BC0FBA4-3192-3C44-BB5A-2B7F3D999D04}" type="datetimeFigureOut">
              <a:rPr lang="en-US" smtClean="0"/>
              <a:t>9/27/21</a:t>
            </a:fld>
            <a:endParaRPr 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73FF9AFD-4491-974C-965F-5E58F1A890FA}" type="slidenum">
              <a:rPr lang="en-US" smtClean="0"/>
              <a:t>‹#›</a:t>
            </a:fld>
            <a:endParaRPr lang="en-US"/>
          </a:p>
        </p:txBody>
      </p:sp>
    </p:spTree>
    <p:extLst>
      <p:ext uri="{BB962C8B-B14F-4D97-AF65-F5344CB8AC3E}">
        <p14:creationId xmlns:p14="http://schemas.microsoft.com/office/powerpoint/2010/main" val="779736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6BC0FBA4-3192-3C44-BB5A-2B7F3D999D04}" type="datetimeFigureOut">
              <a:rPr lang="en-US" smtClean="0"/>
              <a:t>9/27/21</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73FF9AFD-4491-974C-965F-5E58F1A890FA}" type="slidenum">
              <a:rPr lang="en-US" smtClean="0"/>
              <a:t>‹#›</a:t>
            </a:fld>
            <a:endParaRPr lang="en-US"/>
          </a:p>
        </p:txBody>
      </p:sp>
    </p:spTree>
    <p:extLst>
      <p:ext uri="{BB962C8B-B14F-4D97-AF65-F5344CB8AC3E}">
        <p14:creationId xmlns:p14="http://schemas.microsoft.com/office/powerpoint/2010/main" val="256335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6BC0FBA4-3192-3C44-BB5A-2B7F3D999D04}" type="datetimeFigureOut">
              <a:rPr lang="en-US" smtClean="0"/>
              <a:t>9/27/21</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73FF9AFD-4491-974C-965F-5E58F1A890FA}" type="slidenum">
              <a:rPr lang="en-US" smtClean="0"/>
              <a:t>‹#›</a:t>
            </a:fld>
            <a:endParaRPr lang="en-US"/>
          </a:p>
        </p:txBody>
      </p:sp>
    </p:spTree>
    <p:extLst>
      <p:ext uri="{BB962C8B-B14F-4D97-AF65-F5344CB8AC3E}">
        <p14:creationId xmlns:p14="http://schemas.microsoft.com/office/powerpoint/2010/main" val="1935618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611D2E54-2A4E-494C-ACB9-F76297D5D1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0729" y="4607154"/>
            <a:ext cx="2030506" cy="669947"/>
          </a:xfrm>
          <a:prstGeom prst="rect">
            <a:avLst/>
          </a:prstGeom>
        </p:spPr>
      </p:pic>
      <p:sp>
        <p:nvSpPr>
          <p:cNvPr id="11" name="Rounded Rectangle 10">
            <a:hlinkClick r:id="rId3"/>
            <a:extLst>
              <a:ext uri="{FF2B5EF4-FFF2-40B4-BE49-F238E27FC236}">
                <a16:creationId xmlns:a16="http://schemas.microsoft.com/office/drawing/2014/main" id="{4F52D5AA-F498-3348-A4C5-369F8407C4F1}"/>
              </a:ext>
            </a:extLst>
          </p:cNvPr>
          <p:cNvSpPr/>
          <p:nvPr userDrawn="1"/>
        </p:nvSpPr>
        <p:spPr>
          <a:xfrm>
            <a:off x="618970" y="488286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65000"/>
                    <a:lumOff val="35000"/>
                  </a:schemeClr>
                </a:solidFill>
                <a:latin typeface="+mj-lt"/>
                <a:ea typeface="+mn-ea"/>
                <a:cs typeface="+mn-cs"/>
              </a:rPr>
              <a:t>Mathematizing Story Map Templates from </a:t>
            </a:r>
            <a:r>
              <a:rPr lang="en-US" sz="800" kern="1200" dirty="0">
                <a:solidFill>
                  <a:schemeClr val="tx1">
                    <a:lumMod val="65000"/>
                    <a:lumOff val="35000"/>
                  </a:schemeClr>
                </a:solidFill>
                <a:latin typeface="+mj-lt"/>
                <a:ea typeface="+mn-ea"/>
                <a:cs typeface="+mn-cs"/>
                <a:hlinkClick r:id="rId3"/>
              </a:rPr>
              <a:t>https://www.mathematizeit.com/</a:t>
            </a:r>
            <a:r>
              <a:rPr lang="en-US" sz="800" kern="1200" dirty="0">
                <a:solidFill>
                  <a:schemeClr val="tx1">
                    <a:lumMod val="65000"/>
                    <a:lumOff val="35000"/>
                  </a:schemeClr>
                </a:solidFill>
                <a:latin typeface="+mj-lt"/>
                <a:ea typeface="+mn-ea"/>
                <a:cs typeface="+mn-cs"/>
              </a:rPr>
              <a:t>     </a:t>
            </a:r>
          </a:p>
        </p:txBody>
      </p:sp>
      <p:pic>
        <p:nvPicPr>
          <p:cNvPr id="12" name="Picture 11">
            <a:hlinkClick r:id="rId4"/>
            <a:extLst>
              <a:ext uri="{FF2B5EF4-FFF2-40B4-BE49-F238E27FC236}">
                <a16:creationId xmlns:a16="http://schemas.microsoft.com/office/drawing/2014/main" id="{1A5B3F6C-E18F-4E44-BA2D-F0FBFE7BC95E}"/>
              </a:ext>
            </a:extLst>
          </p:cNvPr>
          <p:cNvPicPr/>
          <p:nvPr userDrawn="1"/>
        </p:nvPicPr>
        <p:blipFill>
          <a:blip r:embed="rId5">
            <a:extLst>
              <a:ext uri="{28A0092B-C50C-407E-A947-70E740481C1C}">
                <a14:useLocalDpi xmlns:a14="http://schemas.microsoft.com/office/drawing/2010/main" val="0"/>
              </a:ext>
            </a:extLst>
          </a:blip>
          <a:stretch>
            <a:fillRect/>
          </a:stretch>
        </p:blipFill>
        <p:spPr>
          <a:xfrm flipV="1">
            <a:off x="161769" y="4915662"/>
            <a:ext cx="457200" cy="159544"/>
          </a:xfrm>
          <a:prstGeom prst="rect">
            <a:avLst/>
          </a:prstGeom>
        </p:spPr>
      </p:pic>
      <p:pic>
        <p:nvPicPr>
          <p:cNvPr id="6" name="Picture 5" descr="Shape, circle&#10;&#10;Description automatically generated">
            <a:extLst>
              <a:ext uri="{FF2B5EF4-FFF2-40B4-BE49-F238E27FC236}">
                <a16:creationId xmlns:a16="http://schemas.microsoft.com/office/drawing/2014/main" id="{7974EF8D-8427-7947-B9AE-6AC5DC4CB2A3}"/>
              </a:ext>
            </a:extLst>
          </p:cNvPr>
          <p:cNvPicPr>
            <a:picLocks noChangeAspect="1"/>
          </p:cNvPicPr>
          <p:nvPr userDrawn="1"/>
        </p:nvPicPr>
        <p:blipFill>
          <a:blip r:embed="rId6"/>
          <a:stretch>
            <a:fillRect/>
          </a:stretch>
        </p:blipFill>
        <p:spPr>
          <a:xfrm>
            <a:off x="13147" y="0"/>
            <a:ext cx="9117706" cy="5143500"/>
          </a:xfrm>
          <a:prstGeom prst="rect">
            <a:avLst/>
          </a:prstGeom>
        </p:spPr>
      </p:pic>
    </p:spTree>
    <p:extLst>
      <p:ext uri="{BB962C8B-B14F-4D97-AF65-F5344CB8AC3E}">
        <p14:creationId xmlns:p14="http://schemas.microsoft.com/office/powerpoint/2010/main" val="2101002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611D2E54-2A4E-494C-ACB9-F76297D5D1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0729" y="4607154"/>
            <a:ext cx="2030506" cy="669947"/>
          </a:xfrm>
          <a:prstGeom prst="rect">
            <a:avLst/>
          </a:prstGeom>
        </p:spPr>
      </p:pic>
      <p:sp>
        <p:nvSpPr>
          <p:cNvPr id="11" name="Rounded Rectangle 10">
            <a:hlinkClick r:id="rId3"/>
            <a:extLst>
              <a:ext uri="{FF2B5EF4-FFF2-40B4-BE49-F238E27FC236}">
                <a16:creationId xmlns:a16="http://schemas.microsoft.com/office/drawing/2014/main" id="{4F52D5AA-F498-3348-A4C5-369F8407C4F1}"/>
              </a:ext>
            </a:extLst>
          </p:cNvPr>
          <p:cNvSpPr/>
          <p:nvPr userDrawn="1"/>
        </p:nvSpPr>
        <p:spPr>
          <a:xfrm>
            <a:off x="618970" y="488286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65000"/>
                    <a:lumOff val="35000"/>
                  </a:schemeClr>
                </a:solidFill>
                <a:latin typeface="+mj-lt"/>
                <a:ea typeface="+mn-ea"/>
                <a:cs typeface="+mn-cs"/>
              </a:rPr>
              <a:t>Mathematizing Story Map Templates from </a:t>
            </a:r>
            <a:r>
              <a:rPr lang="en-US" sz="800" kern="1200" dirty="0">
                <a:solidFill>
                  <a:schemeClr val="tx1">
                    <a:lumMod val="65000"/>
                    <a:lumOff val="35000"/>
                  </a:schemeClr>
                </a:solidFill>
                <a:latin typeface="+mj-lt"/>
                <a:ea typeface="+mn-ea"/>
                <a:cs typeface="+mn-cs"/>
                <a:hlinkClick r:id="rId3"/>
              </a:rPr>
              <a:t>https://www.mathematizeit.com/</a:t>
            </a:r>
            <a:r>
              <a:rPr lang="en-US" sz="800" kern="1200" dirty="0">
                <a:solidFill>
                  <a:schemeClr val="tx1">
                    <a:lumMod val="65000"/>
                    <a:lumOff val="35000"/>
                  </a:schemeClr>
                </a:solidFill>
                <a:latin typeface="+mj-lt"/>
                <a:ea typeface="+mn-ea"/>
                <a:cs typeface="+mn-cs"/>
              </a:rPr>
              <a:t>     </a:t>
            </a:r>
          </a:p>
        </p:txBody>
      </p:sp>
      <p:pic>
        <p:nvPicPr>
          <p:cNvPr id="12" name="Picture 11">
            <a:hlinkClick r:id="rId4"/>
            <a:extLst>
              <a:ext uri="{FF2B5EF4-FFF2-40B4-BE49-F238E27FC236}">
                <a16:creationId xmlns:a16="http://schemas.microsoft.com/office/drawing/2014/main" id="{1A5B3F6C-E18F-4E44-BA2D-F0FBFE7BC95E}"/>
              </a:ext>
            </a:extLst>
          </p:cNvPr>
          <p:cNvPicPr/>
          <p:nvPr userDrawn="1"/>
        </p:nvPicPr>
        <p:blipFill>
          <a:blip r:embed="rId5">
            <a:extLst>
              <a:ext uri="{28A0092B-C50C-407E-A947-70E740481C1C}">
                <a14:useLocalDpi xmlns:a14="http://schemas.microsoft.com/office/drawing/2010/main" val="0"/>
              </a:ext>
            </a:extLst>
          </a:blip>
          <a:stretch>
            <a:fillRect/>
          </a:stretch>
        </p:blipFill>
        <p:spPr>
          <a:xfrm flipV="1">
            <a:off x="161769" y="4915662"/>
            <a:ext cx="457200" cy="159544"/>
          </a:xfrm>
          <a:prstGeom prst="rect">
            <a:avLst/>
          </a:prstGeom>
        </p:spPr>
      </p:pic>
      <p:pic>
        <p:nvPicPr>
          <p:cNvPr id="6" name="Picture 5" descr="Shape, circle&#10;&#10;Description automatically generated">
            <a:extLst>
              <a:ext uri="{FF2B5EF4-FFF2-40B4-BE49-F238E27FC236}">
                <a16:creationId xmlns:a16="http://schemas.microsoft.com/office/drawing/2014/main" id="{7974EF8D-8427-7947-B9AE-6AC5DC4CB2A3}"/>
              </a:ext>
            </a:extLst>
          </p:cNvPr>
          <p:cNvPicPr>
            <a:picLocks noChangeAspect="1"/>
          </p:cNvPicPr>
          <p:nvPr userDrawn="1"/>
        </p:nvPicPr>
        <p:blipFill>
          <a:blip r:embed="rId6"/>
          <a:stretch>
            <a:fillRect/>
          </a:stretch>
        </p:blipFill>
        <p:spPr>
          <a:xfrm>
            <a:off x="13147" y="0"/>
            <a:ext cx="9117706" cy="5143500"/>
          </a:xfrm>
          <a:prstGeom prst="rect">
            <a:avLst/>
          </a:prstGeom>
        </p:spPr>
      </p:pic>
      <p:sp>
        <p:nvSpPr>
          <p:cNvPr id="2" name="Rectangle 1">
            <a:extLst>
              <a:ext uri="{FF2B5EF4-FFF2-40B4-BE49-F238E27FC236}">
                <a16:creationId xmlns:a16="http://schemas.microsoft.com/office/drawing/2014/main" id="{C0896CBA-70FB-FF43-8F7F-C2EA2037F905}"/>
              </a:ext>
            </a:extLst>
          </p:cNvPr>
          <p:cNvSpPr/>
          <p:nvPr userDrawn="1"/>
        </p:nvSpPr>
        <p:spPr>
          <a:xfrm>
            <a:off x="4473339" y="871268"/>
            <a:ext cx="1892955" cy="3804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69999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7" name="Picture 6">
            <a:extLst>
              <a:ext uri="{FF2B5EF4-FFF2-40B4-BE49-F238E27FC236}">
                <a16:creationId xmlns:a16="http://schemas.microsoft.com/office/drawing/2014/main" id="{C8F2B8EB-7718-0E4C-9A65-A1AF1E6AADC4}"/>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8" name="Picture 7">
            <a:extLst>
              <a:ext uri="{FF2B5EF4-FFF2-40B4-BE49-F238E27FC236}">
                <a16:creationId xmlns:a16="http://schemas.microsoft.com/office/drawing/2014/main" id="{1E327B3A-3039-0745-A0B5-E169CB7ECD7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9" name="Rounded Rectangle 8">
            <a:hlinkClick r:id="rId4"/>
            <a:extLst>
              <a:ext uri="{FF2B5EF4-FFF2-40B4-BE49-F238E27FC236}">
                <a16:creationId xmlns:a16="http://schemas.microsoft.com/office/drawing/2014/main" id="{ABF6212E-C70B-8A4E-B231-7C97A0527C7F}"/>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10" name="Picture 9">
            <a:hlinkClick r:id="rId5"/>
            <a:extLst>
              <a:ext uri="{FF2B5EF4-FFF2-40B4-BE49-F238E27FC236}">
                <a16:creationId xmlns:a16="http://schemas.microsoft.com/office/drawing/2014/main" id="{19F8CC92-AE78-B14C-BF2F-9046CB24F0A3}"/>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594406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2A01AFDD-5DB1-E746-B8CD-CE2F3D631F00}"/>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8" name="Picture 7">
            <a:extLst>
              <a:ext uri="{FF2B5EF4-FFF2-40B4-BE49-F238E27FC236}">
                <a16:creationId xmlns:a16="http://schemas.microsoft.com/office/drawing/2014/main" id="{0199D3DA-8ED3-8844-8C4A-74C88BF06B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9" name="Rounded Rectangle 8">
            <a:hlinkClick r:id="rId4"/>
            <a:extLst>
              <a:ext uri="{FF2B5EF4-FFF2-40B4-BE49-F238E27FC236}">
                <a16:creationId xmlns:a16="http://schemas.microsoft.com/office/drawing/2014/main" id="{C93AA9DB-037D-174D-9319-F1A5630ACA3E}"/>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endParaRPr lang="en-US" sz="825" kern="1200" dirty="0">
              <a:solidFill>
                <a:schemeClr val="tx1">
                  <a:lumMod val="65000"/>
                  <a:lumOff val="35000"/>
                </a:schemeClr>
              </a:solidFill>
              <a:latin typeface="+mj-lt"/>
              <a:ea typeface="+mn-ea"/>
              <a:cs typeface="+mn-cs"/>
            </a:endParaRPr>
          </a:p>
        </p:txBody>
      </p:sp>
      <p:pic>
        <p:nvPicPr>
          <p:cNvPr id="10" name="Picture 9">
            <a:hlinkClick r:id="rId5"/>
            <a:extLst>
              <a:ext uri="{FF2B5EF4-FFF2-40B4-BE49-F238E27FC236}">
                <a16:creationId xmlns:a16="http://schemas.microsoft.com/office/drawing/2014/main" id="{5D50818C-5993-C049-A99D-008E81321AAF}"/>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2402392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790528"/>
            <a:ext cx="7886700" cy="2139553"/>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23888" y="2950322"/>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6F7B0715-CBD4-8347-9182-CD2D3EDD93D0}"/>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8" name="Picture 7">
            <a:extLst>
              <a:ext uri="{FF2B5EF4-FFF2-40B4-BE49-F238E27FC236}">
                <a16:creationId xmlns:a16="http://schemas.microsoft.com/office/drawing/2014/main" id="{8F33D65A-33D5-8643-9B45-ED937FFBFB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9" name="Rounded Rectangle 8">
            <a:hlinkClick r:id="rId4"/>
            <a:extLst>
              <a:ext uri="{FF2B5EF4-FFF2-40B4-BE49-F238E27FC236}">
                <a16:creationId xmlns:a16="http://schemas.microsoft.com/office/drawing/2014/main" id="{016DAA65-0A15-F84E-BC9A-9BA35622F173}"/>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10" name="Picture 9">
            <a:hlinkClick r:id="rId5"/>
            <a:extLst>
              <a:ext uri="{FF2B5EF4-FFF2-40B4-BE49-F238E27FC236}">
                <a16:creationId xmlns:a16="http://schemas.microsoft.com/office/drawing/2014/main" id="{28E81042-798F-8948-ACD5-06336D4B482C}"/>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1934240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060397"/>
            <a:ext cx="3886200" cy="3127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060397"/>
            <a:ext cx="3886200" cy="3127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848F06FE-2E21-1E47-882E-764A1D38C546}"/>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9" name="Picture 8">
            <a:extLst>
              <a:ext uri="{FF2B5EF4-FFF2-40B4-BE49-F238E27FC236}">
                <a16:creationId xmlns:a16="http://schemas.microsoft.com/office/drawing/2014/main" id="{118CB171-E923-F442-84A1-A7C2AFCA789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10" name="Rounded Rectangle 9">
            <a:hlinkClick r:id="rId4"/>
            <a:extLst>
              <a:ext uri="{FF2B5EF4-FFF2-40B4-BE49-F238E27FC236}">
                <a16:creationId xmlns:a16="http://schemas.microsoft.com/office/drawing/2014/main" id="{8BA7E939-4F70-1041-B3FD-6AF7AA5C59F3}"/>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11" name="Picture 10">
            <a:hlinkClick r:id="rId5"/>
            <a:extLst>
              <a:ext uri="{FF2B5EF4-FFF2-40B4-BE49-F238E27FC236}">
                <a16:creationId xmlns:a16="http://schemas.microsoft.com/office/drawing/2014/main" id="{195350BF-2958-BA44-9375-8C81060676AB}"/>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3878594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061087"/>
            <a:ext cx="3868340" cy="437300"/>
          </a:xfrm>
        </p:spPr>
        <p:txBody>
          <a:bodyPr anchor="b"/>
          <a:lstStyle>
            <a:lvl1pPr marL="0" indent="0">
              <a:buNone/>
              <a:defRPr sz="1800" b="0" spc="-150" baseline="0">
                <a:latin typeface="JOSEFIN SANS REGULAR ROMAN"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5" name="Text Placeholder 4"/>
          <p:cNvSpPr>
            <a:spLocks noGrp="1"/>
          </p:cNvSpPr>
          <p:nvPr>
            <p:ph type="body" sz="quarter" idx="3"/>
          </p:nvPr>
        </p:nvSpPr>
        <p:spPr>
          <a:xfrm>
            <a:off x="4629150" y="1061087"/>
            <a:ext cx="3887391" cy="437300"/>
          </a:xfrm>
        </p:spPr>
        <p:txBody>
          <a:bodyPr anchor="b"/>
          <a:lstStyle>
            <a:lvl1pPr marL="0" indent="0">
              <a:buNone/>
              <a:defRPr sz="1800" b="0" spc="-150" baseline="0">
                <a:latin typeface="JOSEFIN SANS REGULAR ROMAN"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itle 1">
            <a:extLst>
              <a:ext uri="{FF2B5EF4-FFF2-40B4-BE49-F238E27FC236}">
                <a16:creationId xmlns:a16="http://schemas.microsoft.com/office/drawing/2014/main" id="{A518C9BF-66EA-B147-B879-B189DA3723F2}"/>
              </a:ext>
            </a:extLst>
          </p:cNvPr>
          <p:cNvSpPr>
            <a:spLocks noGrp="1"/>
          </p:cNvSpPr>
          <p:nvPr>
            <p:ph type="title"/>
          </p:nvPr>
        </p:nvSpPr>
        <p:spPr>
          <a:xfrm>
            <a:off x="628650" y="273844"/>
            <a:ext cx="7886700" cy="686660"/>
          </a:xfrm>
        </p:spPr>
        <p:txBody>
          <a:body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3FC1E1D2-9AB5-E84F-A5A4-808861153FF6}"/>
              </a:ext>
            </a:extLst>
          </p:cNvPr>
          <p:cNvSpPr>
            <a:spLocks noGrp="1"/>
          </p:cNvSpPr>
          <p:nvPr>
            <p:ph sz="half" idx="10"/>
          </p:nvPr>
        </p:nvSpPr>
        <p:spPr>
          <a:xfrm>
            <a:off x="628650" y="1598970"/>
            <a:ext cx="3886200" cy="265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06AB4BF9-473D-124A-BB31-80C2BAD4FA83}"/>
              </a:ext>
            </a:extLst>
          </p:cNvPr>
          <p:cNvSpPr>
            <a:spLocks noGrp="1"/>
          </p:cNvSpPr>
          <p:nvPr>
            <p:ph sz="half" idx="2"/>
          </p:nvPr>
        </p:nvSpPr>
        <p:spPr>
          <a:xfrm>
            <a:off x="4629150" y="1598970"/>
            <a:ext cx="3886200" cy="265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a:extLst>
              <a:ext uri="{FF2B5EF4-FFF2-40B4-BE49-F238E27FC236}">
                <a16:creationId xmlns:a16="http://schemas.microsoft.com/office/drawing/2014/main" id="{95442535-0C13-1249-AEA9-5FDFA7920E2A}"/>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14" name="Picture 13">
            <a:extLst>
              <a:ext uri="{FF2B5EF4-FFF2-40B4-BE49-F238E27FC236}">
                <a16:creationId xmlns:a16="http://schemas.microsoft.com/office/drawing/2014/main" id="{BD17863F-AE10-0F4A-A3DF-7E979869FB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15" name="Rounded Rectangle 14">
            <a:hlinkClick r:id="rId4"/>
            <a:extLst>
              <a:ext uri="{FF2B5EF4-FFF2-40B4-BE49-F238E27FC236}">
                <a16:creationId xmlns:a16="http://schemas.microsoft.com/office/drawing/2014/main" id="{A0D3F49A-1E5D-CB41-85A2-04F9D7741D20}"/>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16" name="Picture 15">
            <a:hlinkClick r:id="rId5"/>
            <a:extLst>
              <a:ext uri="{FF2B5EF4-FFF2-40B4-BE49-F238E27FC236}">
                <a16:creationId xmlns:a16="http://schemas.microsoft.com/office/drawing/2014/main" id="{5F7333E7-A840-E84A-A04D-136E865B33A1}"/>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34153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pic>
        <p:nvPicPr>
          <p:cNvPr id="6" name="Picture 5">
            <a:extLst>
              <a:ext uri="{FF2B5EF4-FFF2-40B4-BE49-F238E27FC236}">
                <a16:creationId xmlns:a16="http://schemas.microsoft.com/office/drawing/2014/main" id="{060AD91C-9F01-CA4E-ADB4-7EF12EC1931B}"/>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7" name="Picture 6">
            <a:extLst>
              <a:ext uri="{FF2B5EF4-FFF2-40B4-BE49-F238E27FC236}">
                <a16:creationId xmlns:a16="http://schemas.microsoft.com/office/drawing/2014/main" id="{34C439CE-5B55-ED4C-B76E-4407B2288BB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8" name="Rounded Rectangle 7">
            <a:hlinkClick r:id="rId4"/>
            <a:extLst>
              <a:ext uri="{FF2B5EF4-FFF2-40B4-BE49-F238E27FC236}">
                <a16:creationId xmlns:a16="http://schemas.microsoft.com/office/drawing/2014/main" id="{EADA75B8-C999-0946-A483-A7A2B5B11897}"/>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9" name="Picture 8">
            <a:hlinkClick r:id="rId5"/>
            <a:extLst>
              <a:ext uri="{FF2B5EF4-FFF2-40B4-BE49-F238E27FC236}">
                <a16:creationId xmlns:a16="http://schemas.microsoft.com/office/drawing/2014/main" id="{189A46C9-7BF0-0249-A60B-8CC055EE352A}"/>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4122136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6866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092595"/>
            <a:ext cx="7886700" cy="28954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5491249"/>
      </p:ext>
    </p:extLst>
  </p:cSld>
  <p:clrMap bg1="lt1" tx1="dk1" bg2="lt2" tx2="dk2" accent1="accent1" accent2="accent2" accent3="accent3" accent4="accent4" accent5="accent5" accent6="accent6" hlink="hlink" folHlink="folHlink"/>
  <p:sldLayoutIdLst>
    <p:sldLayoutId id="2147483672" r:id="rId1"/>
    <p:sldLayoutId id="2147483667" r:id="rId2"/>
    <p:sldLayoutId id="2147483673" r:id="rId3"/>
    <p:sldLayoutId id="2147483661" r:id="rId4"/>
    <p:sldLayoutId id="2147483662" r:id="rId5"/>
    <p:sldLayoutId id="2147483663" r:id="rId6"/>
    <p:sldLayoutId id="2147483664" r:id="rId7"/>
    <p:sldLayoutId id="2147483665" r:id="rId8"/>
    <p:sldLayoutId id="2147483666" r:id="rId9"/>
    <p:sldLayoutId id="2147483668" r:id="rId10"/>
    <p:sldLayoutId id="2147483669" r:id="rId11"/>
    <p:sldLayoutId id="2147483670" r:id="rId12"/>
    <p:sldLayoutId id="2147483671" r:id="rId13"/>
  </p:sldLayoutIdLst>
  <p:txStyles>
    <p:titleStyle>
      <a:lvl1pPr algn="l" defTabSz="685800" rtl="0" eaLnBrk="1" latinLnBrk="0" hangingPunct="1">
        <a:lnSpc>
          <a:spcPct val="90000"/>
        </a:lnSpc>
        <a:spcBef>
          <a:spcPct val="0"/>
        </a:spcBef>
        <a:buNone/>
        <a:defRPr sz="2800" b="0" kern="1200" spc="-150" baseline="0">
          <a:solidFill>
            <a:schemeClr val="tx1"/>
          </a:solidFill>
          <a:latin typeface="JOSEFIN SANS REGULAR ROMAN" pitchFamily="2" charset="77"/>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7" Type="http://schemas.openxmlformats.org/officeDocument/2006/relationships/hyperlink" Target="https://creativecommons.org/licenses/by-sa/3.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en.wikipedia.org/wiki/File:Steamykitchen_chinese_egg_rolls.jpg" TargetMode="External"/><Relationship Id="rId5" Type="http://schemas.openxmlformats.org/officeDocument/2006/relationships/image" Target="../media/image6.jpg"/><Relationship Id="rId4" Type="http://schemas.openxmlformats.org/officeDocument/2006/relationships/hyperlink" Target="https://mathematizeit.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7" Type="http://schemas.openxmlformats.org/officeDocument/2006/relationships/hyperlink" Target="https://creativecommons.org/licenses/by-nc-sa/3.0/"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www.flickr.com/photos/31752098@N03/4076737006" TargetMode="External"/><Relationship Id="rId5" Type="http://schemas.openxmlformats.org/officeDocument/2006/relationships/image" Target="../media/image7.jpg"/><Relationship Id="rId4" Type="http://schemas.openxmlformats.org/officeDocument/2006/relationships/hyperlink" Target="https://mathematizeit.co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7" Type="http://schemas.openxmlformats.org/officeDocument/2006/relationships/hyperlink" Target="https://creativecommons.org/licenses/by-sa/3.0/"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imple.wikipedia.org/wiki/File:Tray.agr.jpg" TargetMode="External"/><Relationship Id="rId5" Type="http://schemas.openxmlformats.org/officeDocument/2006/relationships/image" Target="../media/image8.jpg"/><Relationship Id="rId4" Type="http://schemas.openxmlformats.org/officeDocument/2006/relationships/hyperlink" Target="https://mathematizeit.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mathematizeit.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hyperlink" Target="https://www.mathematizeit.com/equalgroups" TargetMode="External"/><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hyperlink" Target="https://mathematizeit.com/" TargetMode="External"/><Relationship Id="rId5" Type="http://schemas.openxmlformats.org/officeDocument/2006/relationships/image" Target="../media/image4.png"/><Relationship Id="rId4" Type="http://schemas.openxmlformats.org/officeDocument/2006/relationships/hyperlink" Target="https://creativecommons.org/licenses/by-nc-sa/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2F9488-BDC5-D545-B680-58FE8BD0307C}"/>
              </a:ext>
            </a:extLst>
          </p:cNvPr>
          <p:cNvSpPr>
            <a:spLocks noGrp="1"/>
          </p:cNvSpPr>
          <p:nvPr>
            <p:ph type="body" sz="quarter" idx="11"/>
          </p:nvPr>
        </p:nvSpPr>
        <p:spPr>
          <a:xfrm>
            <a:off x="464671" y="1054053"/>
            <a:ext cx="4168588" cy="3241902"/>
          </a:xfrm>
        </p:spPr>
        <p:txBody>
          <a:bodyPr>
            <a:noAutofit/>
          </a:bodyPr>
          <a:lstStyle/>
          <a:p>
            <a:pPr marL="0" indent="0">
              <a:lnSpc>
                <a:spcPct val="100000"/>
              </a:lnSpc>
              <a:spcBef>
                <a:spcPts val="0"/>
              </a:spcBef>
              <a:spcAft>
                <a:spcPts val="1200"/>
              </a:spcAft>
              <a:buNone/>
            </a:pPr>
            <a:r>
              <a:rPr lang="en-US" sz="1800" dirty="0" err="1"/>
              <a:t>Limar</a:t>
            </a:r>
            <a:r>
              <a:rPr lang="en-US" sz="1800" dirty="0"/>
              <a:t> wasn’t paying much attention to what he was doing. His </a:t>
            </a:r>
            <a:r>
              <a:rPr lang="en-US" sz="1800" dirty="0" err="1"/>
              <a:t>lola</a:t>
            </a:r>
            <a:r>
              <a:rPr lang="en-US" sz="1800" dirty="0"/>
              <a:t> handed him a tray of 30 lumpia to pass out to the family members who were visiting this Saturday afternoon. His grandmother also told him to make sure each person took 3 lumpia.</a:t>
            </a:r>
          </a:p>
          <a:p>
            <a:pPr marL="0" indent="0">
              <a:lnSpc>
                <a:spcPct val="100000"/>
              </a:lnSpc>
              <a:spcBef>
                <a:spcPts val="0"/>
              </a:spcBef>
              <a:spcAft>
                <a:spcPts val="1200"/>
              </a:spcAft>
              <a:buNone/>
            </a:pPr>
            <a:r>
              <a:rPr lang="en-US" sz="1800" dirty="0"/>
              <a:t>But </a:t>
            </a:r>
            <a:r>
              <a:rPr lang="en-US" sz="1800" dirty="0" err="1"/>
              <a:t>Limar</a:t>
            </a:r>
            <a:r>
              <a:rPr lang="en-US" sz="1800" dirty="0"/>
              <a:t> wasn’t paying attention to the tray in his hands. Instead, he was thinking about the adobo Lola was making. The delicious aroma floated past his nose, making his tummy rumble. </a:t>
            </a:r>
          </a:p>
        </p:txBody>
      </p:sp>
      <p:sp>
        <p:nvSpPr>
          <p:cNvPr id="12" name="TextBox 11">
            <a:extLst>
              <a:ext uri="{FF2B5EF4-FFF2-40B4-BE49-F238E27FC236}">
                <a16:creationId xmlns:a16="http://schemas.microsoft.com/office/drawing/2014/main" id="{0822000B-8663-2644-B998-71E6945C6A1D}"/>
              </a:ext>
            </a:extLst>
          </p:cNvPr>
          <p:cNvSpPr txBox="1"/>
          <p:nvPr/>
        </p:nvSpPr>
        <p:spPr>
          <a:xfrm>
            <a:off x="0" y="322729"/>
            <a:ext cx="5029199" cy="523220"/>
          </a:xfrm>
          <a:prstGeom prst="rect">
            <a:avLst/>
          </a:prstGeom>
          <a:noFill/>
        </p:spPr>
        <p:txBody>
          <a:bodyPr wrap="square" rtlCol="0">
            <a:spAutoFit/>
          </a:bodyPr>
          <a:lstStyle/>
          <a:p>
            <a:pPr algn="ctr"/>
            <a:r>
              <a:rPr lang="en-US" sz="2800" spc="-150" dirty="0" err="1">
                <a:solidFill>
                  <a:srgbClr val="7B063C"/>
                </a:solidFill>
                <a:latin typeface="JOSEFIN SANS REGULAR ROMAN" pitchFamily="2" charset="77"/>
              </a:rPr>
              <a:t>Limar’s</a:t>
            </a:r>
            <a:r>
              <a:rPr lang="en-US" sz="2800" spc="-150" dirty="0">
                <a:solidFill>
                  <a:srgbClr val="7B063C"/>
                </a:solidFill>
                <a:latin typeface="JOSEFIN SANS REGULAR ROMAN" pitchFamily="2" charset="77"/>
              </a:rPr>
              <a:t> Favorite</a:t>
            </a:r>
          </a:p>
        </p:txBody>
      </p:sp>
      <p:sp>
        <p:nvSpPr>
          <p:cNvPr id="13" name="Rectangle 12">
            <a:hlinkClick r:id="rId3"/>
            <a:extLst>
              <a:ext uri="{FF2B5EF4-FFF2-40B4-BE49-F238E27FC236}">
                <a16:creationId xmlns:a16="http://schemas.microsoft.com/office/drawing/2014/main" id="{B63E84AE-D61F-C64E-8216-6C48167B1EE0}"/>
              </a:ext>
            </a:extLst>
          </p:cNvPr>
          <p:cNvSpPr/>
          <p:nvPr/>
        </p:nvSpPr>
        <p:spPr>
          <a:xfrm>
            <a:off x="228600" y="4847665"/>
            <a:ext cx="376518"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4"/>
            <a:extLst>
              <a:ext uri="{FF2B5EF4-FFF2-40B4-BE49-F238E27FC236}">
                <a16:creationId xmlns:a16="http://schemas.microsoft.com/office/drawing/2014/main" id="{E0EB0795-6C80-5748-9CB7-76FF69D9E747}"/>
              </a:ext>
            </a:extLst>
          </p:cNvPr>
          <p:cNvSpPr/>
          <p:nvPr/>
        </p:nvSpPr>
        <p:spPr>
          <a:xfrm>
            <a:off x="2680437" y="4946277"/>
            <a:ext cx="1676410"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hlinkClick r:id="rId3"/>
            <a:extLst>
              <a:ext uri="{FF2B5EF4-FFF2-40B4-BE49-F238E27FC236}">
                <a16:creationId xmlns:a16="http://schemas.microsoft.com/office/drawing/2014/main" id="{F38F9782-4115-6E4F-A59E-16777BCDF50F}"/>
              </a:ext>
            </a:extLst>
          </p:cNvPr>
          <p:cNvSpPr/>
          <p:nvPr/>
        </p:nvSpPr>
        <p:spPr>
          <a:xfrm>
            <a:off x="215153" y="4861113"/>
            <a:ext cx="376518"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Placeholder 23" descr="A pile of french fries&#10;&#10;Description automatically generated with low confidence">
            <a:extLst>
              <a:ext uri="{FF2B5EF4-FFF2-40B4-BE49-F238E27FC236}">
                <a16:creationId xmlns:a16="http://schemas.microsoft.com/office/drawing/2014/main" id="{44906340-1FD5-5F42-B2B0-AB370FBC5625}"/>
              </a:ext>
            </a:extLst>
          </p:cNvPr>
          <p:cNvPicPr>
            <a:picLocks noGrp="1" noChangeAspect="1"/>
          </p:cNvPicPr>
          <p:nvPr>
            <p:ph type="pic" sz="quarter" idx="10"/>
          </p:nvPr>
        </p:nvPicPr>
        <p:blipFill>
          <a:blip r:embed="rId5">
            <a:extLst>
              <a:ext uri="{837473B0-CC2E-450A-ABE3-18F120FF3D39}">
                <a1611:picAttrSrcUrl xmlns:a1611="http://schemas.microsoft.com/office/drawing/2016/11/main" r:id="rId6"/>
              </a:ext>
            </a:extLst>
          </a:blip>
          <a:srcRect l="14237" r="14237"/>
          <a:stretch>
            <a:fillRect/>
          </a:stretch>
        </p:blipFill>
        <p:spPr>
          <a:xfrm>
            <a:off x="5755346" y="1181994"/>
            <a:ext cx="2793431" cy="2603615"/>
          </a:xfrm>
          <a:effectLst>
            <a:softEdge rad="67240"/>
          </a:effectLst>
        </p:spPr>
      </p:pic>
      <p:sp>
        <p:nvSpPr>
          <p:cNvPr id="26" name="Rectangle 25">
            <a:extLst>
              <a:ext uri="{FF2B5EF4-FFF2-40B4-BE49-F238E27FC236}">
                <a16:creationId xmlns:a16="http://schemas.microsoft.com/office/drawing/2014/main" id="{B1634F29-3467-9A4C-AC39-A188D2E3A0B6}"/>
              </a:ext>
            </a:extLst>
          </p:cNvPr>
          <p:cNvSpPr/>
          <p:nvPr/>
        </p:nvSpPr>
        <p:spPr>
          <a:xfrm rot="5400000">
            <a:off x="7747559" y="2510397"/>
            <a:ext cx="2665565" cy="215444"/>
          </a:xfrm>
          <a:prstGeom prst="rect">
            <a:avLst/>
          </a:prstGeom>
        </p:spPr>
        <p:txBody>
          <a:bodyPr wrap="square">
            <a:spAutoFit/>
          </a:bodyPr>
          <a:lstStyle/>
          <a:p>
            <a:r>
              <a:rPr lang="en-US" sz="800" dirty="0">
                <a:solidFill>
                  <a:schemeClr val="tx1">
                    <a:lumMod val="50000"/>
                    <a:lumOff val="50000"/>
                  </a:schemeClr>
                </a:solidFill>
                <a:hlinkClick r:id="rId6" tooltip="http://en.wikipedia.org/wiki/File:Steamykitchen_chinese_egg_rolls.jpg">
                  <a:extLst>
                    <a:ext uri="{A12FA001-AC4F-418D-AE19-62706E023703}">
                      <ahyp:hlinkClr xmlns:ahyp="http://schemas.microsoft.com/office/drawing/2018/hyperlinkcolor" val="tx"/>
                    </a:ext>
                  </a:extLst>
                </a:hlinkClick>
              </a:rPr>
              <a:t>This Photo</a:t>
            </a:r>
            <a:r>
              <a:rPr lang="en-US" sz="800" dirty="0">
                <a:solidFill>
                  <a:schemeClr val="tx1">
                    <a:lumMod val="50000"/>
                    <a:lumOff val="50000"/>
                  </a:schemeClr>
                </a:solidFill>
              </a:rPr>
              <a:t> by Unknown Author is licensed under </a:t>
            </a:r>
            <a:r>
              <a:rPr lang="en-US" sz="800" dirty="0">
                <a:solidFill>
                  <a:schemeClr val="tx1">
                    <a:lumMod val="50000"/>
                    <a:lumOff val="50000"/>
                  </a:schemeClr>
                </a:solidFill>
                <a:hlinkClick r:id="rId7" tooltip="https://creativecommons.org/licenses/by-sa/3.0/">
                  <a:extLst>
                    <a:ext uri="{A12FA001-AC4F-418D-AE19-62706E023703}">
                      <ahyp:hlinkClr xmlns:ahyp="http://schemas.microsoft.com/office/drawing/2018/hyperlinkcolor" val="tx"/>
                    </a:ext>
                  </a:extLst>
                </a:hlinkClick>
              </a:rPr>
              <a:t>CC BY-SA</a:t>
            </a:r>
            <a:endParaRPr lang="en-US" sz="800" dirty="0">
              <a:solidFill>
                <a:schemeClr val="tx1">
                  <a:lumMod val="50000"/>
                  <a:lumOff val="50000"/>
                </a:schemeClr>
              </a:solidFill>
            </a:endParaRPr>
          </a:p>
        </p:txBody>
      </p:sp>
    </p:spTree>
    <p:extLst>
      <p:ext uri="{BB962C8B-B14F-4D97-AF65-F5344CB8AC3E}">
        <p14:creationId xmlns:p14="http://schemas.microsoft.com/office/powerpoint/2010/main" val="3829992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2F9488-BDC5-D545-B680-58FE8BD0307C}"/>
              </a:ext>
            </a:extLst>
          </p:cNvPr>
          <p:cNvSpPr>
            <a:spLocks noGrp="1"/>
          </p:cNvSpPr>
          <p:nvPr>
            <p:ph type="body" sz="quarter" idx="11"/>
          </p:nvPr>
        </p:nvSpPr>
        <p:spPr>
          <a:xfrm>
            <a:off x="403413" y="288085"/>
            <a:ext cx="4168588" cy="4159250"/>
          </a:xfrm>
        </p:spPr>
        <p:txBody>
          <a:bodyPr>
            <a:noAutofit/>
          </a:bodyPr>
          <a:lstStyle/>
          <a:p>
            <a:pPr marL="0" indent="0">
              <a:lnSpc>
                <a:spcPct val="120000"/>
              </a:lnSpc>
              <a:buNone/>
            </a:pPr>
            <a:r>
              <a:rPr lang="en-US" sz="1800" dirty="0"/>
              <a:t> </a:t>
            </a:r>
          </a:p>
        </p:txBody>
      </p:sp>
      <p:sp>
        <p:nvSpPr>
          <p:cNvPr id="4" name="Rectangle 3">
            <a:hlinkClick r:id="rId3"/>
            <a:extLst>
              <a:ext uri="{FF2B5EF4-FFF2-40B4-BE49-F238E27FC236}">
                <a16:creationId xmlns:a16="http://schemas.microsoft.com/office/drawing/2014/main" id="{E8005F68-D58B-E740-A061-A24DACC956DC}"/>
              </a:ext>
            </a:extLst>
          </p:cNvPr>
          <p:cNvSpPr/>
          <p:nvPr/>
        </p:nvSpPr>
        <p:spPr>
          <a:xfrm>
            <a:off x="228600" y="4847665"/>
            <a:ext cx="376518"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hlinkClick r:id="rId4"/>
            <a:extLst>
              <a:ext uri="{FF2B5EF4-FFF2-40B4-BE49-F238E27FC236}">
                <a16:creationId xmlns:a16="http://schemas.microsoft.com/office/drawing/2014/main" id="{8CC58D2F-574F-9941-87F2-70EB92DE594D}"/>
              </a:ext>
            </a:extLst>
          </p:cNvPr>
          <p:cNvSpPr/>
          <p:nvPr/>
        </p:nvSpPr>
        <p:spPr>
          <a:xfrm>
            <a:off x="2680437" y="4946277"/>
            <a:ext cx="1676410"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
            <a:extLst>
              <a:ext uri="{FF2B5EF4-FFF2-40B4-BE49-F238E27FC236}">
                <a16:creationId xmlns:a16="http://schemas.microsoft.com/office/drawing/2014/main" id="{D9CA3CE9-2ADB-5341-BB9D-9A01E3AF19A4}"/>
              </a:ext>
            </a:extLst>
          </p:cNvPr>
          <p:cNvSpPr txBox="1">
            <a:spLocks/>
          </p:cNvSpPr>
          <p:nvPr/>
        </p:nvSpPr>
        <p:spPr>
          <a:xfrm>
            <a:off x="526941" y="502437"/>
            <a:ext cx="4058505" cy="409281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800" dirty="0"/>
              <a:t>Sweet, tangy, and rich, adobo was </a:t>
            </a:r>
            <a:r>
              <a:rPr lang="en-US" sz="1800" dirty="0" err="1"/>
              <a:t>Limar’s</a:t>
            </a:r>
            <a:r>
              <a:rPr lang="en-US" sz="1800" dirty="0"/>
              <a:t> favorite dish. Scoop the saucy chicken into a bowl over steamy, hot rice, and there is nothing better!</a:t>
            </a:r>
          </a:p>
          <a:p>
            <a:pPr marL="0" indent="0">
              <a:lnSpc>
                <a:spcPct val="100000"/>
              </a:lnSpc>
              <a:spcBef>
                <a:spcPts val="0"/>
              </a:spcBef>
              <a:spcAft>
                <a:spcPts val="1200"/>
              </a:spcAft>
              <a:buNone/>
            </a:pPr>
            <a:r>
              <a:rPr lang="en-US" sz="1800" dirty="0" err="1"/>
              <a:t>Limar</a:t>
            </a:r>
            <a:r>
              <a:rPr lang="en-US" sz="1800" dirty="0"/>
              <a:t> shook his head and looked down at the tray. He knew that everyone had taken three lumpia. They had patted him on the arm, and said, “Salamat,” so Lola should be happy that he had done his job.. </a:t>
            </a:r>
          </a:p>
        </p:txBody>
      </p:sp>
      <p:pic>
        <p:nvPicPr>
          <p:cNvPr id="20" name="Picture Placeholder 19" descr="A plate of food&#10;&#10;Description automatically generated">
            <a:extLst>
              <a:ext uri="{FF2B5EF4-FFF2-40B4-BE49-F238E27FC236}">
                <a16:creationId xmlns:a16="http://schemas.microsoft.com/office/drawing/2014/main" id="{85414BB0-0E54-ED49-9404-61B6D2D8AE4E}"/>
              </a:ext>
            </a:extLst>
          </p:cNvPr>
          <p:cNvPicPr>
            <a:picLocks noGrp="1" noChangeAspect="1"/>
          </p:cNvPicPr>
          <p:nvPr>
            <p:ph type="pic" sz="quarter" idx="10"/>
          </p:nvPr>
        </p:nvPicPr>
        <p:blipFill>
          <a:blip r:embed="rId5">
            <a:extLst>
              <a:ext uri="{837473B0-CC2E-450A-ABE3-18F120FF3D39}">
                <a1611:picAttrSrcUrl xmlns:a1611="http://schemas.microsoft.com/office/drawing/2016/11/main" r:id="rId6"/>
              </a:ext>
            </a:extLst>
          </a:blip>
          <a:srcRect l="9766" r="9766"/>
          <a:stretch>
            <a:fillRect/>
          </a:stretch>
        </p:blipFill>
        <p:spPr>
          <a:xfrm>
            <a:off x="5738094" y="1056582"/>
            <a:ext cx="2813430" cy="2622255"/>
          </a:xfrm>
          <a:effectLst>
            <a:softEdge rad="110746"/>
          </a:effectLst>
        </p:spPr>
      </p:pic>
      <p:sp>
        <p:nvSpPr>
          <p:cNvPr id="22" name="Rectangle 21">
            <a:extLst>
              <a:ext uri="{FF2B5EF4-FFF2-40B4-BE49-F238E27FC236}">
                <a16:creationId xmlns:a16="http://schemas.microsoft.com/office/drawing/2014/main" id="{A27841BA-0251-2D42-A949-546F608267E1}"/>
              </a:ext>
            </a:extLst>
          </p:cNvPr>
          <p:cNvSpPr/>
          <p:nvPr/>
        </p:nvSpPr>
        <p:spPr>
          <a:xfrm rot="5400000">
            <a:off x="7681319" y="2697161"/>
            <a:ext cx="2813430" cy="215444"/>
          </a:xfrm>
          <a:prstGeom prst="rect">
            <a:avLst/>
          </a:prstGeom>
        </p:spPr>
        <p:txBody>
          <a:bodyPr wrap="square">
            <a:spAutoFit/>
          </a:bodyPr>
          <a:lstStyle/>
          <a:p>
            <a:r>
              <a:rPr lang="en-US" sz="800" dirty="0">
                <a:solidFill>
                  <a:schemeClr val="tx1">
                    <a:lumMod val="50000"/>
                    <a:lumOff val="50000"/>
                  </a:schemeClr>
                </a:solidFill>
                <a:hlinkClick r:id="rId6" tooltip="https://www.flickr.com/photos/31752098@N03/4076737006">
                  <a:extLst>
                    <a:ext uri="{A12FA001-AC4F-418D-AE19-62706E023703}">
                      <ahyp:hlinkClr xmlns:ahyp="http://schemas.microsoft.com/office/drawing/2018/hyperlinkcolor" val="tx"/>
                    </a:ext>
                  </a:extLst>
                </a:hlinkClick>
              </a:rPr>
              <a:t>This Photo</a:t>
            </a:r>
            <a:r>
              <a:rPr lang="en-US" sz="800" dirty="0">
                <a:solidFill>
                  <a:schemeClr val="tx1">
                    <a:lumMod val="50000"/>
                    <a:lumOff val="50000"/>
                  </a:schemeClr>
                </a:solidFill>
              </a:rPr>
              <a:t> by Unknown Author is licensed under </a:t>
            </a:r>
            <a:r>
              <a:rPr lang="en-US" sz="800" dirty="0">
                <a:solidFill>
                  <a:schemeClr val="tx1">
                    <a:lumMod val="50000"/>
                    <a:lumOff val="50000"/>
                  </a:schemeClr>
                </a:solidFill>
                <a:hlinkClick r:id="rId7" tooltip="https://creativecommons.org/licenses/by-nc-sa/3.0/">
                  <a:extLst>
                    <a:ext uri="{A12FA001-AC4F-418D-AE19-62706E023703}">
                      <ahyp:hlinkClr xmlns:ahyp="http://schemas.microsoft.com/office/drawing/2018/hyperlinkcolor" val="tx"/>
                    </a:ext>
                  </a:extLst>
                </a:hlinkClick>
              </a:rPr>
              <a:t>CC BY-SA-NC</a:t>
            </a:r>
            <a:endParaRPr lang="en-US" sz="800" dirty="0">
              <a:solidFill>
                <a:schemeClr val="tx1">
                  <a:lumMod val="50000"/>
                  <a:lumOff val="50000"/>
                </a:schemeClr>
              </a:solidFill>
            </a:endParaRPr>
          </a:p>
        </p:txBody>
      </p:sp>
    </p:spTree>
    <p:extLst>
      <p:ext uri="{BB962C8B-B14F-4D97-AF65-F5344CB8AC3E}">
        <p14:creationId xmlns:p14="http://schemas.microsoft.com/office/powerpoint/2010/main" val="3938262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hlinkClick r:id="rId3"/>
            <a:extLst>
              <a:ext uri="{FF2B5EF4-FFF2-40B4-BE49-F238E27FC236}">
                <a16:creationId xmlns:a16="http://schemas.microsoft.com/office/drawing/2014/main" id="{E8005F68-D58B-E740-A061-A24DACC956DC}"/>
              </a:ext>
            </a:extLst>
          </p:cNvPr>
          <p:cNvSpPr/>
          <p:nvPr/>
        </p:nvSpPr>
        <p:spPr>
          <a:xfrm>
            <a:off x="228600" y="4847665"/>
            <a:ext cx="376518"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hlinkClick r:id="rId4"/>
            <a:extLst>
              <a:ext uri="{FF2B5EF4-FFF2-40B4-BE49-F238E27FC236}">
                <a16:creationId xmlns:a16="http://schemas.microsoft.com/office/drawing/2014/main" id="{8CC58D2F-574F-9941-87F2-70EB92DE594D}"/>
              </a:ext>
            </a:extLst>
          </p:cNvPr>
          <p:cNvSpPr/>
          <p:nvPr/>
        </p:nvSpPr>
        <p:spPr>
          <a:xfrm>
            <a:off x="2680437" y="4946277"/>
            <a:ext cx="1676410"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
            <a:extLst>
              <a:ext uri="{FF2B5EF4-FFF2-40B4-BE49-F238E27FC236}">
                <a16:creationId xmlns:a16="http://schemas.microsoft.com/office/drawing/2014/main" id="{D9CA3CE9-2ADB-5341-BB9D-9A01E3AF19A4}"/>
              </a:ext>
            </a:extLst>
          </p:cNvPr>
          <p:cNvSpPr txBox="1">
            <a:spLocks/>
          </p:cNvSpPr>
          <p:nvPr/>
        </p:nvSpPr>
        <p:spPr>
          <a:xfrm>
            <a:off x="542441" y="460183"/>
            <a:ext cx="4043006" cy="326642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800" dirty="0"/>
              <a:t>Except, when </a:t>
            </a:r>
            <a:r>
              <a:rPr lang="en-US" sz="1800" dirty="0" err="1"/>
              <a:t>Limar</a:t>
            </a:r>
            <a:r>
              <a:rPr lang="en-US" sz="1800" dirty="0"/>
              <a:t> returned to the kitchen Lola had one more question, and he was not prepared to answer it. </a:t>
            </a:r>
          </a:p>
          <a:p>
            <a:pPr marL="0" indent="0">
              <a:lnSpc>
                <a:spcPct val="100000"/>
              </a:lnSpc>
              <a:spcBef>
                <a:spcPts val="0"/>
              </a:spcBef>
              <a:spcAft>
                <a:spcPts val="1200"/>
              </a:spcAft>
              <a:buNone/>
            </a:pPr>
            <a:r>
              <a:rPr lang="en-US" sz="1800" dirty="0"/>
              <a:t>“Li, how many people have arrived so far?” </a:t>
            </a:r>
          </a:p>
          <a:p>
            <a:pPr marL="0" indent="0">
              <a:lnSpc>
                <a:spcPct val="100000"/>
              </a:lnSpc>
              <a:spcBef>
                <a:spcPts val="0"/>
              </a:spcBef>
              <a:spcAft>
                <a:spcPts val="1200"/>
              </a:spcAft>
              <a:buNone/>
            </a:pPr>
            <a:endParaRPr lang="en-US" sz="1800" dirty="0"/>
          </a:p>
          <a:p>
            <a:pPr marL="0" indent="0">
              <a:lnSpc>
                <a:spcPct val="100000"/>
              </a:lnSpc>
              <a:spcBef>
                <a:spcPts val="0"/>
              </a:spcBef>
              <a:spcAft>
                <a:spcPts val="1200"/>
              </a:spcAft>
              <a:buNone/>
            </a:pPr>
            <a:r>
              <a:rPr lang="en-US" sz="1800" dirty="0"/>
              <a:t>Do you know how many family members had already arrived?</a:t>
            </a:r>
          </a:p>
          <a:p>
            <a:pPr marL="0" indent="0">
              <a:lnSpc>
                <a:spcPct val="100000"/>
              </a:lnSpc>
              <a:spcBef>
                <a:spcPts val="0"/>
              </a:spcBef>
              <a:spcAft>
                <a:spcPts val="1200"/>
              </a:spcAft>
              <a:buNone/>
            </a:pPr>
            <a:endParaRPr lang="en-US" sz="1800" dirty="0"/>
          </a:p>
        </p:txBody>
      </p:sp>
      <p:pic>
        <p:nvPicPr>
          <p:cNvPr id="35" name="Picture 34" descr="A picture containing green, indoor, dishware, butter dish&#10;&#10;Description automatically generated">
            <a:extLst>
              <a:ext uri="{FF2B5EF4-FFF2-40B4-BE49-F238E27FC236}">
                <a16:creationId xmlns:a16="http://schemas.microsoft.com/office/drawing/2014/main" id="{BE2D7E70-4E18-9841-926A-A4514FCA9E5C}"/>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5746692" y="1714524"/>
            <a:ext cx="2854867" cy="1593681"/>
          </a:xfrm>
          <a:prstGeom prst="rect">
            <a:avLst/>
          </a:prstGeom>
          <a:effectLst>
            <a:softEdge rad="146344"/>
          </a:effectLst>
        </p:spPr>
      </p:pic>
      <p:sp>
        <p:nvSpPr>
          <p:cNvPr id="36" name="TextBox 35">
            <a:extLst>
              <a:ext uri="{FF2B5EF4-FFF2-40B4-BE49-F238E27FC236}">
                <a16:creationId xmlns:a16="http://schemas.microsoft.com/office/drawing/2014/main" id="{B2C7B670-5438-334E-BCF5-666D1ED9DEED}"/>
              </a:ext>
            </a:extLst>
          </p:cNvPr>
          <p:cNvSpPr txBox="1"/>
          <p:nvPr/>
        </p:nvSpPr>
        <p:spPr>
          <a:xfrm>
            <a:off x="5564038" y="6435206"/>
            <a:ext cx="2389517" cy="369332"/>
          </a:xfrm>
          <a:prstGeom prst="rect">
            <a:avLst/>
          </a:prstGeom>
          <a:noFill/>
        </p:spPr>
        <p:txBody>
          <a:bodyPr wrap="square" rtlCol="0">
            <a:spAutoFit/>
          </a:bodyPr>
          <a:lstStyle/>
          <a:p>
            <a:r>
              <a:rPr lang="en-US" sz="900">
                <a:hlinkClick r:id="rId6" tooltip="http://simple.wikipedia.org/wiki/File:Tray.agr.jpg"/>
              </a:rPr>
              <a:t>This Photo</a:t>
            </a:r>
            <a:r>
              <a:rPr lang="en-US" sz="900"/>
              <a:t> by Unknown Author is licensed under </a:t>
            </a:r>
            <a:r>
              <a:rPr lang="en-US" sz="900">
                <a:hlinkClick r:id="rId7" tooltip="https://creativecommons.org/licenses/by-sa/3.0/"/>
              </a:rPr>
              <a:t>CC BY-SA</a:t>
            </a:r>
            <a:endParaRPr lang="en-US" sz="900"/>
          </a:p>
        </p:txBody>
      </p:sp>
      <p:sp>
        <p:nvSpPr>
          <p:cNvPr id="40" name="Rectangle 39">
            <a:extLst>
              <a:ext uri="{FF2B5EF4-FFF2-40B4-BE49-F238E27FC236}">
                <a16:creationId xmlns:a16="http://schemas.microsoft.com/office/drawing/2014/main" id="{21202E0F-A137-3740-9150-F94445055E3F}"/>
              </a:ext>
            </a:extLst>
          </p:cNvPr>
          <p:cNvSpPr/>
          <p:nvPr/>
        </p:nvSpPr>
        <p:spPr>
          <a:xfrm rot="5400000">
            <a:off x="7755254" y="2731665"/>
            <a:ext cx="2682815" cy="215444"/>
          </a:xfrm>
          <a:prstGeom prst="rect">
            <a:avLst/>
          </a:prstGeom>
        </p:spPr>
        <p:txBody>
          <a:bodyPr wrap="square">
            <a:spAutoFit/>
          </a:bodyPr>
          <a:lstStyle/>
          <a:p>
            <a:r>
              <a:rPr lang="en-US" sz="800" dirty="0">
                <a:solidFill>
                  <a:schemeClr val="tx1">
                    <a:lumMod val="50000"/>
                    <a:lumOff val="50000"/>
                  </a:schemeClr>
                </a:solidFill>
                <a:hlinkClick r:id="rId6" tooltip="http://simple.wikipedia.org/wiki/File:Tray.agr.jpg">
                  <a:extLst>
                    <a:ext uri="{A12FA001-AC4F-418D-AE19-62706E023703}">
                      <ahyp:hlinkClr xmlns:ahyp="http://schemas.microsoft.com/office/drawing/2018/hyperlinkcolor" val="tx"/>
                    </a:ext>
                  </a:extLst>
                </a:hlinkClick>
              </a:rPr>
              <a:t>This Photo</a:t>
            </a:r>
            <a:r>
              <a:rPr lang="en-US" sz="800" dirty="0">
                <a:solidFill>
                  <a:schemeClr val="tx1">
                    <a:lumMod val="50000"/>
                    <a:lumOff val="50000"/>
                  </a:schemeClr>
                </a:solidFill>
              </a:rPr>
              <a:t> by Unknown Author is licensed under </a:t>
            </a:r>
            <a:r>
              <a:rPr lang="en-US" sz="800" dirty="0">
                <a:solidFill>
                  <a:schemeClr val="tx1">
                    <a:lumMod val="50000"/>
                    <a:lumOff val="50000"/>
                  </a:schemeClr>
                </a:solidFill>
                <a:hlinkClick r:id="rId7" tooltip="https://creativecommons.org/licenses/by-sa/3.0/">
                  <a:extLst>
                    <a:ext uri="{A12FA001-AC4F-418D-AE19-62706E023703}">
                      <ahyp:hlinkClr xmlns:ahyp="http://schemas.microsoft.com/office/drawing/2018/hyperlinkcolor" val="tx"/>
                    </a:ext>
                  </a:extLst>
                </a:hlinkClick>
              </a:rPr>
              <a:t>CC BY-SA</a:t>
            </a:r>
            <a:endParaRPr lang="en-US" sz="800" dirty="0">
              <a:solidFill>
                <a:schemeClr val="tx1">
                  <a:lumMod val="50000"/>
                  <a:lumOff val="50000"/>
                </a:schemeClr>
              </a:solidFill>
            </a:endParaRPr>
          </a:p>
        </p:txBody>
      </p:sp>
    </p:spTree>
    <p:extLst>
      <p:ext uri="{BB962C8B-B14F-4D97-AF65-F5344CB8AC3E}">
        <p14:creationId xmlns:p14="http://schemas.microsoft.com/office/powerpoint/2010/main" val="3989381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hlinkClick r:id="rId3"/>
            <a:extLst>
              <a:ext uri="{FF2B5EF4-FFF2-40B4-BE49-F238E27FC236}">
                <a16:creationId xmlns:a16="http://schemas.microsoft.com/office/drawing/2014/main" id="{F822574A-970E-9F47-8836-7EEE9B131FC3}"/>
              </a:ext>
            </a:extLst>
          </p:cNvPr>
          <p:cNvSpPr/>
          <p:nvPr/>
        </p:nvSpPr>
        <p:spPr>
          <a:xfrm>
            <a:off x="7283818" y="4691083"/>
            <a:ext cx="1770534" cy="4614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055CDDEC-1535-1141-BB87-C37BD9832029}"/>
              </a:ext>
            </a:extLst>
          </p:cNvPr>
          <p:cNvSpPr/>
          <p:nvPr/>
        </p:nvSpPr>
        <p:spPr>
          <a:xfrm>
            <a:off x="7411784" y="253256"/>
            <a:ext cx="1250576" cy="4061012"/>
          </a:xfrm>
          <a:prstGeom prst="roundRect">
            <a:avLst/>
          </a:prstGeom>
          <a:noFill/>
          <a:ln w="12700">
            <a:solidFill>
              <a:srgbClr val="7B06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4DF8ABFD-2CAE-0147-B6C4-EEE5B5640132}"/>
              </a:ext>
            </a:extLst>
          </p:cNvPr>
          <p:cNvPicPr>
            <a:picLocks noChangeAspect="1"/>
          </p:cNvPicPr>
          <p:nvPr/>
        </p:nvPicPr>
        <p:blipFill>
          <a:blip r:embed="rId4">
            <a:duotone>
              <a:prstClr val="black"/>
              <a:schemeClr val="accent5">
                <a:tint val="45000"/>
                <a:satMod val="400000"/>
              </a:schemeClr>
            </a:duotone>
          </a:blip>
          <a:stretch>
            <a:fillRect/>
          </a:stretch>
        </p:blipFill>
        <p:spPr>
          <a:xfrm>
            <a:off x="7638143" y="1398388"/>
            <a:ext cx="363823" cy="424460"/>
          </a:xfrm>
          <a:prstGeom prst="rect">
            <a:avLst/>
          </a:prstGeom>
        </p:spPr>
      </p:pic>
      <p:pic>
        <p:nvPicPr>
          <p:cNvPr id="21" name="Picture 20">
            <a:extLst>
              <a:ext uri="{FF2B5EF4-FFF2-40B4-BE49-F238E27FC236}">
                <a16:creationId xmlns:a16="http://schemas.microsoft.com/office/drawing/2014/main" id="{2AE9C3AE-1B93-BC46-8F28-B4A23A501A00}"/>
              </a:ext>
            </a:extLst>
          </p:cNvPr>
          <p:cNvPicPr>
            <a:picLocks noChangeAspect="1"/>
          </p:cNvPicPr>
          <p:nvPr/>
        </p:nvPicPr>
        <p:blipFill>
          <a:blip r:embed="rId4">
            <a:duotone>
              <a:prstClr val="black"/>
              <a:schemeClr val="accent5">
                <a:tint val="45000"/>
                <a:satMod val="400000"/>
              </a:schemeClr>
            </a:duotone>
          </a:blip>
          <a:stretch>
            <a:fillRect/>
          </a:stretch>
        </p:blipFill>
        <p:spPr>
          <a:xfrm>
            <a:off x="7569318" y="1882240"/>
            <a:ext cx="363823" cy="424460"/>
          </a:xfrm>
          <a:prstGeom prst="rect">
            <a:avLst/>
          </a:prstGeom>
        </p:spPr>
      </p:pic>
      <p:pic>
        <p:nvPicPr>
          <p:cNvPr id="22" name="Picture 21">
            <a:extLst>
              <a:ext uri="{FF2B5EF4-FFF2-40B4-BE49-F238E27FC236}">
                <a16:creationId xmlns:a16="http://schemas.microsoft.com/office/drawing/2014/main" id="{E8BBEB9E-5C0F-8B41-BEE6-C90E31E9C5BD}"/>
              </a:ext>
            </a:extLst>
          </p:cNvPr>
          <p:cNvPicPr>
            <a:picLocks noChangeAspect="1"/>
          </p:cNvPicPr>
          <p:nvPr/>
        </p:nvPicPr>
        <p:blipFill>
          <a:blip r:embed="rId5">
            <a:duotone>
              <a:prstClr val="black"/>
              <a:schemeClr val="accent5">
                <a:tint val="45000"/>
                <a:satMod val="400000"/>
              </a:schemeClr>
            </a:duotone>
          </a:blip>
          <a:stretch>
            <a:fillRect/>
          </a:stretch>
        </p:blipFill>
        <p:spPr>
          <a:xfrm>
            <a:off x="7615730" y="693361"/>
            <a:ext cx="363823" cy="424460"/>
          </a:xfrm>
          <a:prstGeom prst="rect">
            <a:avLst/>
          </a:prstGeom>
        </p:spPr>
      </p:pic>
      <p:pic>
        <p:nvPicPr>
          <p:cNvPr id="23" name="Picture 22">
            <a:extLst>
              <a:ext uri="{FF2B5EF4-FFF2-40B4-BE49-F238E27FC236}">
                <a16:creationId xmlns:a16="http://schemas.microsoft.com/office/drawing/2014/main" id="{2F8B496C-8BBC-E944-8B7E-540255EDA5B3}"/>
              </a:ext>
            </a:extLst>
          </p:cNvPr>
          <p:cNvPicPr>
            <a:picLocks noChangeAspect="1"/>
          </p:cNvPicPr>
          <p:nvPr/>
        </p:nvPicPr>
        <p:blipFill>
          <a:blip r:embed="rId4">
            <a:duotone>
              <a:prstClr val="black"/>
              <a:schemeClr val="accent5">
                <a:tint val="45000"/>
                <a:satMod val="400000"/>
              </a:schemeClr>
            </a:duotone>
          </a:blip>
          <a:stretch>
            <a:fillRect/>
          </a:stretch>
        </p:blipFill>
        <p:spPr>
          <a:xfrm>
            <a:off x="7958630" y="2935497"/>
            <a:ext cx="363823" cy="424460"/>
          </a:xfrm>
          <a:prstGeom prst="rect">
            <a:avLst/>
          </a:prstGeom>
        </p:spPr>
      </p:pic>
      <p:pic>
        <p:nvPicPr>
          <p:cNvPr id="24" name="Picture 23">
            <a:extLst>
              <a:ext uri="{FF2B5EF4-FFF2-40B4-BE49-F238E27FC236}">
                <a16:creationId xmlns:a16="http://schemas.microsoft.com/office/drawing/2014/main" id="{47B93B52-2066-7B41-988E-B8B695FC43E1}"/>
              </a:ext>
            </a:extLst>
          </p:cNvPr>
          <p:cNvPicPr>
            <a:picLocks noChangeAspect="1"/>
          </p:cNvPicPr>
          <p:nvPr/>
        </p:nvPicPr>
        <p:blipFill>
          <a:blip r:embed="rId5">
            <a:duotone>
              <a:prstClr val="black"/>
              <a:schemeClr val="accent5">
                <a:tint val="45000"/>
                <a:satMod val="400000"/>
              </a:schemeClr>
            </a:duotone>
          </a:blip>
          <a:stretch>
            <a:fillRect/>
          </a:stretch>
        </p:blipFill>
        <p:spPr>
          <a:xfrm>
            <a:off x="7730030" y="2283762"/>
            <a:ext cx="363823" cy="424460"/>
          </a:xfrm>
          <a:prstGeom prst="rect">
            <a:avLst/>
          </a:prstGeom>
        </p:spPr>
      </p:pic>
      <p:pic>
        <p:nvPicPr>
          <p:cNvPr id="25" name="Picture 24">
            <a:extLst>
              <a:ext uri="{FF2B5EF4-FFF2-40B4-BE49-F238E27FC236}">
                <a16:creationId xmlns:a16="http://schemas.microsoft.com/office/drawing/2014/main" id="{1A5ACC34-7599-D145-A2AF-14A35DA9F998}"/>
              </a:ext>
            </a:extLst>
          </p:cNvPr>
          <p:cNvPicPr>
            <a:picLocks noChangeAspect="1"/>
          </p:cNvPicPr>
          <p:nvPr/>
        </p:nvPicPr>
        <p:blipFill>
          <a:blip r:embed="rId4">
            <a:duotone>
              <a:prstClr val="black"/>
              <a:schemeClr val="accent5">
                <a:tint val="45000"/>
                <a:satMod val="400000"/>
              </a:schemeClr>
            </a:duotone>
          </a:blip>
          <a:stretch>
            <a:fillRect/>
          </a:stretch>
        </p:blipFill>
        <p:spPr>
          <a:xfrm>
            <a:off x="7979127" y="2529776"/>
            <a:ext cx="363823" cy="424460"/>
          </a:xfrm>
          <a:prstGeom prst="rect">
            <a:avLst/>
          </a:prstGeom>
        </p:spPr>
      </p:pic>
      <p:pic>
        <p:nvPicPr>
          <p:cNvPr id="26" name="Picture 25">
            <a:extLst>
              <a:ext uri="{FF2B5EF4-FFF2-40B4-BE49-F238E27FC236}">
                <a16:creationId xmlns:a16="http://schemas.microsoft.com/office/drawing/2014/main" id="{EE16D4DC-7220-3F4F-B65E-CA4ED37D8A4E}"/>
              </a:ext>
            </a:extLst>
          </p:cNvPr>
          <p:cNvPicPr>
            <a:picLocks noChangeAspect="1"/>
          </p:cNvPicPr>
          <p:nvPr/>
        </p:nvPicPr>
        <p:blipFill>
          <a:blip r:embed="rId5">
            <a:duotone>
              <a:prstClr val="black"/>
              <a:schemeClr val="accent5">
                <a:tint val="45000"/>
                <a:satMod val="400000"/>
              </a:schemeClr>
            </a:duotone>
          </a:blip>
          <a:stretch>
            <a:fillRect/>
          </a:stretch>
        </p:blipFill>
        <p:spPr>
          <a:xfrm>
            <a:off x="7979127" y="1993483"/>
            <a:ext cx="363823" cy="424460"/>
          </a:xfrm>
          <a:prstGeom prst="rect">
            <a:avLst/>
          </a:prstGeom>
        </p:spPr>
      </p:pic>
      <p:pic>
        <p:nvPicPr>
          <p:cNvPr id="27" name="Picture 26">
            <a:extLst>
              <a:ext uri="{FF2B5EF4-FFF2-40B4-BE49-F238E27FC236}">
                <a16:creationId xmlns:a16="http://schemas.microsoft.com/office/drawing/2014/main" id="{085F8426-F15F-A74E-9DB8-5A9519027207}"/>
              </a:ext>
            </a:extLst>
          </p:cNvPr>
          <p:cNvPicPr>
            <a:picLocks noChangeAspect="1"/>
          </p:cNvPicPr>
          <p:nvPr/>
        </p:nvPicPr>
        <p:blipFill>
          <a:blip r:embed="rId5">
            <a:duotone>
              <a:prstClr val="black"/>
              <a:schemeClr val="accent5">
                <a:tint val="45000"/>
                <a:satMod val="400000"/>
              </a:schemeClr>
            </a:duotone>
          </a:blip>
          <a:stretch>
            <a:fillRect/>
          </a:stretch>
        </p:blipFill>
        <p:spPr>
          <a:xfrm>
            <a:off x="8198434" y="393519"/>
            <a:ext cx="363823" cy="424460"/>
          </a:xfrm>
          <a:prstGeom prst="rect">
            <a:avLst/>
          </a:prstGeom>
        </p:spPr>
      </p:pic>
      <p:pic>
        <p:nvPicPr>
          <p:cNvPr id="28" name="Picture 27">
            <a:extLst>
              <a:ext uri="{FF2B5EF4-FFF2-40B4-BE49-F238E27FC236}">
                <a16:creationId xmlns:a16="http://schemas.microsoft.com/office/drawing/2014/main" id="{900DA81B-9849-5347-863B-946193711DD5}"/>
              </a:ext>
            </a:extLst>
          </p:cNvPr>
          <p:cNvPicPr>
            <a:picLocks noChangeAspect="1"/>
          </p:cNvPicPr>
          <p:nvPr/>
        </p:nvPicPr>
        <p:blipFill>
          <a:blip r:embed="rId4">
            <a:duotone>
              <a:prstClr val="black"/>
              <a:schemeClr val="accent5">
                <a:tint val="45000"/>
                <a:satMod val="400000"/>
              </a:schemeClr>
            </a:duotone>
          </a:blip>
          <a:stretch>
            <a:fillRect/>
          </a:stretch>
        </p:blipFill>
        <p:spPr>
          <a:xfrm>
            <a:off x="7501430" y="2921613"/>
            <a:ext cx="363823" cy="424460"/>
          </a:xfrm>
          <a:prstGeom prst="rect">
            <a:avLst/>
          </a:prstGeom>
        </p:spPr>
      </p:pic>
      <p:pic>
        <p:nvPicPr>
          <p:cNvPr id="29" name="Picture 28">
            <a:extLst>
              <a:ext uri="{FF2B5EF4-FFF2-40B4-BE49-F238E27FC236}">
                <a16:creationId xmlns:a16="http://schemas.microsoft.com/office/drawing/2014/main" id="{56E15139-6C9B-2849-8488-4821F6245652}"/>
              </a:ext>
            </a:extLst>
          </p:cNvPr>
          <p:cNvPicPr>
            <a:picLocks noChangeAspect="1"/>
          </p:cNvPicPr>
          <p:nvPr/>
        </p:nvPicPr>
        <p:blipFill>
          <a:blip r:embed="rId5">
            <a:duotone>
              <a:prstClr val="black"/>
              <a:schemeClr val="accent5">
                <a:tint val="45000"/>
                <a:satMod val="400000"/>
              </a:schemeClr>
            </a:duotone>
          </a:blip>
          <a:stretch>
            <a:fillRect/>
          </a:stretch>
        </p:blipFill>
        <p:spPr>
          <a:xfrm>
            <a:off x="7682965" y="3559464"/>
            <a:ext cx="363823" cy="424460"/>
          </a:xfrm>
          <a:prstGeom prst="rect">
            <a:avLst/>
          </a:prstGeom>
        </p:spPr>
      </p:pic>
      <p:pic>
        <p:nvPicPr>
          <p:cNvPr id="30" name="Picture 29">
            <a:extLst>
              <a:ext uri="{FF2B5EF4-FFF2-40B4-BE49-F238E27FC236}">
                <a16:creationId xmlns:a16="http://schemas.microsoft.com/office/drawing/2014/main" id="{D0610375-1AFD-1341-9539-A7708FF15A48}"/>
              </a:ext>
            </a:extLst>
          </p:cNvPr>
          <p:cNvPicPr>
            <a:picLocks noChangeAspect="1"/>
          </p:cNvPicPr>
          <p:nvPr/>
        </p:nvPicPr>
        <p:blipFill>
          <a:blip r:embed="rId4">
            <a:duotone>
              <a:prstClr val="black"/>
              <a:schemeClr val="accent5">
                <a:tint val="45000"/>
                <a:satMod val="400000"/>
              </a:schemeClr>
            </a:duotone>
          </a:blip>
          <a:stretch>
            <a:fillRect/>
          </a:stretch>
        </p:blipFill>
        <p:spPr>
          <a:xfrm>
            <a:off x="8187230" y="3826164"/>
            <a:ext cx="363823" cy="424460"/>
          </a:xfrm>
          <a:prstGeom prst="rect">
            <a:avLst/>
          </a:prstGeom>
        </p:spPr>
      </p:pic>
      <p:pic>
        <p:nvPicPr>
          <p:cNvPr id="31" name="Picture 30">
            <a:extLst>
              <a:ext uri="{FF2B5EF4-FFF2-40B4-BE49-F238E27FC236}">
                <a16:creationId xmlns:a16="http://schemas.microsoft.com/office/drawing/2014/main" id="{61EE2C61-D097-5B4C-86A7-790BFA369404}"/>
              </a:ext>
            </a:extLst>
          </p:cNvPr>
          <p:cNvPicPr>
            <a:picLocks noChangeAspect="1"/>
          </p:cNvPicPr>
          <p:nvPr/>
        </p:nvPicPr>
        <p:blipFill>
          <a:blip r:embed="rId5">
            <a:duotone>
              <a:prstClr val="black"/>
              <a:schemeClr val="accent5">
                <a:tint val="45000"/>
                <a:satMod val="400000"/>
              </a:schemeClr>
            </a:duotone>
          </a:blip>
          <a:stretch>
            <a:fillRect/>
          </a:stretch>
        </p:blipFill>
        <p:spPr>
          <a:xfrm>
            <a:off x="8146888" y="3279732"/>
            <a:ext cx="363823" cy="424460"/>
          </a:xfrm>
          <a:prstGeom prst="rect">
            <a:avLst/>
          </a:prstGeom>
        </p:spPr>
      </p:pic>
      <p:pic>
        <p:nvPicPr>
          <p:cNvPr id="32" name="Picture 31">
            <a:extLst>
              <a:ext uri="{FF2B5EF4-FFF2-40B4-BE49-F238E27FC236}">
                <a16:creationId xmlns:a16="http://schemas.microsoft.com/office/drawing/2014/main" id="{AD5D53BA-D3B6-7246-B1CD-0EA680FF41E5}"/>
              </a:ext>
            </a:extLst>
          </p:cNvPr>
          <p:cNvPicPr>
            <a:picLocks noChangeAspect="1"/>
          </p:cNvPicPr>
          <p:nvPr/>
        </p:nvPicPr>
        <p:blipFill>
          <a:blip r:embed="rId4">
            <a:duotone>
              <a:prstClr val="black"/>
              <a:schemeClr val="accent5">
                <a:tint val="45000"/>
                <a:satMod val="400000"/>
              </a:schemeClr>
            </a:duotone>
          </a:blip>
          <a:stretch>
            <a:fillRect/>
          </a:stretch>
        </p:blipFill>
        <p:spPr>
          <a:xfrm>
            <a:off x="7996730" y="1497496"/>
            <a:ext cx="363823" cy="424460"/>
          </a:xfrm>
          <a:prstGeom prst="rect">
            <a:avLst/>
          </a:prstGeom>
        </p:spPr>
      </p:pic>
      <p:pic>
        <p:nvPicPr>
          <p:cNvPr id="33" name="Picture 32">
            <a:extLst>
              <a:ext uri="{FF2B5EF4-FFF2-40B4-BE49-F238E27FC236}">
                <a16:creationId xmlns:a16="http://schemas.microsoft.com/office/drawing/2014/main" id="{D2252ED2-37C2-2740-914C-243EA85DB3FF}"/>
              </a:ext>
            </a:extLst>
          </p:cNvPr>
          <p:cNvPicPr>
            <a:picLocks noChangeAspect="1"/>
          </p:cNvPicPr>
          <p:nvPr/>
        </p:nvPicPr>
        <p:blipFill>
          <a:blip r:embed="rId5">
            <a:duotone>
              <a:prstClr val="black"/>
              <a:schemeClr val="accent5">
                <a:tint val="45000"/>
                <a:satMod val="400000"/>
              </a:schemeClr>
            </a:duotone>
          </a:blip>
          <a:stretch>
            <a:fillRect/>
          </a:stretch>
        </p:blipFill>
        <p:spPr>
          <a:xfrm>
            <a:off x="7918288" y="962499"/>
            <a:ext cx="363823" cy="424460"/>
          </a:xfrm>
          <a:prstGeom prst="rect">
            <a:avLst/>
          </a:prstGeom>
        </p:spPr>
      </p:pic>
    </p:spTree>
    <p:extLst>
      <p:ext uri="{BB962C8B-B14F-4D97-AF65-F5344CB8AC3E}">
        <p14:creationId xmlns:p14="http://schemas.microsoft.com/office/powerpoint/2010/main" val="589855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415A7D-B489-7A4E-9B35-B6C453CFD568}"/>
              </a:ext>
            </a:extLst>
          </p:cNvPr>
          <p:cNvPicPr>
            <a:picLocks noChangeAspect="1"/>
          </p:cNvPicPr>
          <p:nvPr/>
        </p:nvPicPr>
        <p:blipFill>
          <a:blip r:embed="rId2"/>
          <a:srcRect l="888" r="888"/>
          <a:stretch/>
        </p:blipFill>
        <p:spPr>
          <a:xfrm>
            <a:off x="3944471" y="1058683"/>
            <a:ext cx="3350822" cy="2554545"/>
          </a:xfrm>
          <a:prstGeom prst="rect">
            <a:avLst/>
          </a:prstGeom>
          <a:noFill/>
          <a:ln>
            <a:solidFill>
              <a:srgbClr val="7B063C"/>
            </a:solidFill>
          </a:ln>
          <a:effectLst>
            <a:outerShdw blurRad="181322" dist="297733" dir="2520000" sx="92000" sy="92000" algn="ctr" rotWithShape="0">
              <a:schemeClr val="bg1">
                <a:lumMod val="50000"/>
                <a:alpha val="43000"/>
              </a:schemeClr>
            </a:outerShdw>
          </a:effectLst>
        </p:spPr>
      </p:pic>
      <p:sp>
        <p:nvSpPr>
          <p:cNvPr id="6" name="TextBox 5">
            <a:extLst>
              <a:ext uri="{FF2B5EF4-FFF2-40B4-BE49-F238E27FC236}">
                <a16:creationId xmlns:a16="http://schemas.microsoft.com/office/drawing/2014/main" id="{1D801455-0AB5-844B-A6D6-5D3E8852FFC3}"/>
              </a:ext>
            </a:extLst>
          </p:cNvPr>
          <p:cNvSpPr txBox="1"/>
          <p:nvPr/>
        </p:nvSpPr>
        <p:spPr>
          <a:xfrm>
            <a:off x="1465729" y="1058683"/>
            <a:ext cx="2218766" cy="2554545"/>
          </a:xfrm>
          <a:prstGeom prst="rect">
            <a:avLst/>
          </a:prstGeom>
          <a:noFill/>
        </p:spPr>
        <p:txBody>
          <a:bodyPr wrap="square" rtlCol="0">
            <a:spAutoFit/>
          </a:bodyPr>
          <a:lstStyle/>
          <a:p>
            <a:r>
              <a:rPr lang="en-US" sz="2000" dirty="0">
                <a:latin typeface="+mj-lt"/>
              </a:rPr>
              <a:t>Click </a:t>
            </a:r>
            <a:r>
              <a:rPr lang="en-US" sz="2000" dirty="0">
                <a:latin typeface="+mj-lt"/>
                <a:hlinkClick r:id="rId3"/>
              </a:rPr>
              <a:t>here</a:t>
            </a:r>
            <a:r>
              <a:rPr lang="en-US" sz="2000" dirty="0">
                <a:latin typeface="+mj-lt"/>
              </a:rPr>
              <a:t> to download a free student copy of the</a:t>
            </a:r>
            <a:endParaRPr lang="en-US" sz="2000" b="1" dirty="0">
              <a:solidFill>
                <a:srgbClr val="7B063C"/>
              </a:solidFill>
              <a:latin typeface="+mj-lt"/>
            </a:endParaRPr>
          </a:p>
          <a:p>
            <a:r>
              <a:rPr lang="en-US" sz="2000" spc="-100" dirty="0">
                <a:solidFill>
                  <a:srgbClr val="7B063C"/>
                </a:solidFill>
                <a:latin typeface="JOSEFIN SANS REGULAR ROMAN" pitchFamily="2" charset="77"/>
              </a:rPr>
              <a:t>Mathematizing Story Map</a:t>
            </a:r>
          </a:p>
          <a:p>
            <a:r>
              <a:rPr lang="en-US" sz="2000" dirty="0">
                <a:latin typeface="+mj-lt"/>
              </a:rPr>
              <a:t>for Equal Groups problem situations, and more!</a:t>
            </a:r>
          </a:p>
        </p:txBody>
      </p:sp>
      <p:pic>
        <p:nvPicPr>
          <p:cNvPr id="8" name="Picture 7">
            <a:hlinkClick r:id="rId4"/>
            <a:extLst>
              <a:ext uri="{FF2B5EF4-FFF2-40B4-BE49-F238E27FC236}">
                <a16:creationId xmlns:a16="http://schemas.microsoft.com/office/drawing/2014/main" id="{DBC135FE-1420-F140-8F08-FD3EFFD2BA2F}"/>
              </a:ext>
            </a:extLst>
          </p:cNvPr>
          <p:cNvPicPr/>
          <p:nvPr/>
        </p:nvPicPr>
        <p:blipFill>
          <a:blip r:embed="rId5">
            <a:extLst>
              <a:ext uri="{28A0092B-C50C-407E-A947-70E740481C1C}">
                <a14:useLocalDpi xmlns:a14="http://schemas.microsoft.com/office/drawing/2010/main" val="0"/>
              </a:ext>
            </a:extLst>
          </a:blip>
          <a:stretch>
            <a:fillRect/>
          </a:stretch>
        </p:blipFill>
        <p:spPr>
          <a:xfrm flipV="1">
            <a:off x="147918" y="4909087"/>
            <a:ext cx="457200" cy="159544"/>
          </a:xfrm>
          <a:prstGeom prst="rect">
            <a:avLst/>
          </a:prstGeom>
        </p:spPr>
      </p:pic>
      <p:sp>
        <p:nvSpPr>
          <p:cNvPr id="9" name="Rectangle 8">
            <a:hlinkClick r:id="rId6"/>
            <a:extLst>
              <a:ext uri="{FF2B5EF4-FFF2-40B4-BE49-F238E27FC236}">
                <a16:creationId xmlns:a16="http://schemas.microsoft.com/office/drawing/2014/main" id="{1F174F47-C7EC-4C44-86F9-1BE89A68D53E}"/>
              </a:ext>
            </a:extLst>
          </p:cNvPr>
          <p:cNvSpPr/>
          <p:nvPr/>
        </p:nvSpPr>
        <p:spPr>
          <a:xfrm>
            <a:off x="2680437" y="4946277"/>
            <a:ext cx="1676410"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37713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670</TotalTime>
  <Words>328</Words>
  <Application>Microsoft Macintosh PowerPoint</Application>
  <PresentationFormat>On-screen Show (16:9)</PresentationFormat>
  <Paragraphs>23</Paragraphs>
  <Slides>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JOSEFIN SANS REGULAR ROMAN</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kleong</dc:creator>
  <cp:lastModifiedBy>kleong</cp:lastModifiedBy>
  <cp:revision>22</cp:revision>
  <dcterms:created xsi:type="dcterms:W3CDTF">2021-09-14T03:27:38Z</dcterms:created>
  <dcterms:modified xsi:type="dcterms:W3CDTF">2021-09-28T02:01:06Z</dcterms:modified>
</cp:coreProperties>
</file>