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handoutMasterIdLst>
    <p:handoutMasterId r:id="rId9"/>
  </p:handoutMasterIdLst>
  <p:sldIdLst>
    <p:sldId id="257" r:id="rId2"/>
    <p:sldId id="263" r:id="rId3"/>
    <p:sldId id="265" r:id="rId4"/>
    <p:sldId id="264" r:id="rId5"/>
    <p:sldId id="262" r:id="rId6"/>
    <p:sldId id="259" r:id="rId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06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78"/>
    <p:restoredTop sz="96327"/>
  </p:normalViewPr>
  <p:slideViewPr>
    <p:cSldViewPr snapToGrid="0" snapToObjects="1">
      <p:cViewPr varScale="1">
        <p:scale>
          <a:sx n="102" d="100"/>
          <a:sy n="102" d="100"/>
        </p:scale>
        <p:origin x="176" y="120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291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8DE1F2-B35E-B949-8139-7651F30367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AEB3EEA-4F58-7444-8D0F-035F805FCA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9949B1-CBAF-AD4E-8DED-1E986D1278AE}" type="datetimeFigureOut">
              <a:rPr lang="en-US" smtClean="0"/>
              <a:t>10/18/21</a:t>
            </a:fld>
            <a:endParaRPr lang="en-US"/>
          </a:p>
        </p:txBody>
      </p:sp>
      <p:sp>
        <p:nvSpPr>
          <p:cNvPr id="4" name="Footer Placeholder 3">
            <a:extLst>
              <a:ext uri="{FF2B5EF4-FFF2-40B4-BE49-F238E27FC236}">
                <a16:creationId xmlns:a16="http://schemas.microsoft.com/office/drawing/2014/main" id="{0C0C8722-C225-6943-BDD9-68D12608F8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272E42-6BFB-4740-A6A3-703D186760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779CA4-533B-4742-835B-6232D2ABEC9F}" type="slidenum">
              <a:rPr lang="en-US" smtClean="0"/>
              <a:t>‹#›</a:t>
            </a:fld>
            <a:endParaRPr lang="en-US"/>
          </a:p>
        </p:txBody>
      </p:sp>
    </p:spTree>
    <p:extLst>
      <p:ext uri="{BB962C8B-B14F-4D97-AF65-F5344CB8AC3E}">
        <p14:creationId xmlns:p14="http://schemas.microsoft.com/office/powerpoint/2010/main" val="1263137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47D31-BCE7-A945-AEBE-0A2FD00599B6}" type="datetimeFigureOut">
              <a:rPr lang="en-US" smtClean="0"/>
              <a:t>10/18/21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E1345D-47CB-D84C-B43B-B5F04DEC27FF}" type="slidenum">
              <a:rPr lang="en-US" smtClean="0"/>
              <a:t>‹#›</a:t>
            </a:fld>
            <a:endParaRPr lang="en-US"/>
          </a:p>
        </p:txBody>
      </p:sp>
    </p:spTree>
    <p:extLst>
      <p:ext uri="{BB962C8B-B14F-4D97-AF65-F5344CB8AC3E}">
        <p14:creationId xmlns:p14="http://schemas.microsoft.com/office/powerpoint/2010/main" val="3002232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E1345D-47CB-D84C-B43B-B5F04DEC27FF}" type="slidenum">
              <a:rPr lang="en-US" smtClean="0"/>
              <a:t>1</a:t>
            </a:fld>
            <a:endParaRPr lang="en-US"/>
          </a:p>
        </p:txBody>
      </p:sp>
    </p:spTree>
    <p:extLst>
      <p:ext uri="{BB962C8B-B14F-4D97-AF65-F5344CB8AC3E}">
        <p14:creationId xmlns:p14="http://schemas.microsoft.com/office/powerpoint/2010/main" val="3050934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B7E1345D-47CB-D84C-B43B-B5F04DEC27FF}" type="slidenum">
              <a:rPr lang="en-US" smtClean="0"/>
              <a:t>2</a:t>
            </a:fld>
            <a:endParaRPr lang="en-US"/>
          </a:p>
        </p:txBody>
      </p:sp>
    </p:spTree>
    <p:extLst>
      <p:ext uri="{BB962C8B-B14F-4D97-AF65-F5344CB8AC3E}">
        <p14:creationId xmlns:p14="http://schemas.microsoft.com/office/powerpoint/2010/main" val="1531887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B7E1345D-47CB-D84C-B43B-B5F04DEC27FF}" type="slidenum">
              <a:rPr lang="en-US" smtClean="0"/>
              <a:t>3</a:t>
            </a:fld>
            <a:endParaRPr lang="en-US"/>
          </a:p>
        </p:txBody>
      </p:sp>
    </p:spTree>
    <p:extLst>
      <p:ext uri="{BB962C8B-B14F-4D97-AF65-F5344CB8AC3E}">
        <p14:creationId xmlns:p14="http://schemas.microsoft.com/office/powerpoint/2010/main" val="47638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B7E1345D-47CB-D84C-B43B-B5F04DEC27FF}" type="slidenum">
              <a:rPr lang="en-US" smtClean="0"/>
              <a:t>4</a:t>
            </a:fld>
            <a:endParaRPr lang="en-US"/>
          </a:p>
        </p:txBody>
      </p:sp>
    </p:spTree>
    <p:extLst>
      <p:ext uri="{BB962C8B-B14F-4D97-AF65-F5344CB8AC3E}">
        <p14:creationId xmlns:p14="http://schemas.microsoft.com/office/powerpoint/2010/main" val="3438249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E1345D-47CB-D84C-B43B-B5F04DEC27FF}" type="slidenum">
              <a:rPr lang="en-US" smtClean="0"/>
              <a:t>5</a:t>
            </a:fld>
            <a:endParaRPr lang="en-US"/>
          </a:p>
        </p:txBody>
      </p:sp>
    </p:spTree>
    <p:extLst>
      <p:ext uri="{BB962C8B-B14F-4D97-AF65-F5344CB8AC3E}">
        <p14:creationId xmlns:p14="http://schemas.microsoft.com/office/powerpoint/2010/main" val="4080289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hyperlink" Target="https://creativecommons.org/licenses/by-nc-sa/4.0/" TargetMode="External"/><Relationship Id="rId5" Type="http://schemas.openxmlformats.org/officeDocument/2006/relationships/hyperlink" Target="https://www.mathematizeit.com/" TargetMode="Externa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mathematizeit.com/"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hyperlink" Target="https://creativecommons.org/licenses/by-nc-sa/4.0/"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alphaModFix amt="50000"/>
            <a:lum/>
          </a:blip>
          <a:srcRect/>
          <a:stretch>
            <a:fillRect l="55000" t="-170000" r="-38000" b="-60000"/>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2A432EE-B112-194B-8456-B08226F5069D}"/>
              </a:ext>
            </a:extLst>
          </p:cNvPr>
          <p:cNvSpPr>
            <a:spLocks noGrp="1"/>
          </p:cNvSpPr>
          <p:nvPr>
            <p:ph type="pic" sz="quarter" idx="10"/>
          </p:nvPr>
        </p:nvSpPr>
        <p:spPr>
          <a:xfrm>
            <a:off x="5548312" y="1009466"/>
            <a:ext cx="2967038" cy="2765425"/>
          </a:xfrm>
        </p:spPr>
        <p:txBody>
          <a:bodyPr/>
          <a:lstStyle>
            <a:lvl1pPr marL="0" indent="0" algn="ctr">
              <a:buNone/>
              <a:defRPr/>
            </a:lvl1pPr>
          </a:lstStyle>
          <a:p>
            <a:endParaRPr lang="en-US" dirty="0"/>
          </a:p>
        </p:txBody>
      </p:sp>
      <p:sp>
        <p:nvSpPr>
          <p:cNvPr id="6" name="Text Placeholder 5">
            <a:extLst>
              <a:ext uri="{FF2B5EF4-FFF2-40B4-BE49-F238E27FC236}">
                <a16:creationId xmlns:a16="http://schemas.microsoft.com/office/drawing/2014/main" id="{7733BFBD-CC9D-3C4A-9DBD-260E83EC6C3E}"/>
              </a:ext>
            </a:extLst>
          </p:cNvPr>
          <p:cNvSpPr>
            <a:spLocks noGrp="1"/>
          </p:cNvSpPr>
          <p:nvPr>
            <p:ph type="body" sz="quarter" idx="11"/>
          </p:nvPr>
        </p:nvSpPr>
        <p:spPr>
          <a:xfrm>
            <a:off x="588309" y="355320"/>
            <a:ext cx="3943350" cy="41592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9" name="Picture 28">
            <a:extLst>
              <a:ext uri="{FF2B5EF4-FFF2-40B4-BE49-F238E27FC236}">
                <a16:creationId xmlns:a16="http://schemas.microsoft.com/office/drawing/2014/main" id="{D1FA30CA-0386-0449-9D3B-B13063CB9778}"/>
              </a:ext>
            </a:extLst>
          </p:cNvPr>
          <p:cNvPicPr>
            <a:picLocks noChangeAspect="1"/>
          </p:cNvPicPr>
          <p:nvPr userDrawn="1"/>
        </p:nvPicPr>
        <p:blipFill>
          <a:blip r:embed="rId3"/>
          <a:stretch>
            <a:fillRect/>
          </a:stretch>
        </p:blipFill>
        <p:spPr>
          <a:xfrm>
            <a:off x="0" y="4797178"/>
            <a:ext cx="9144000" cy="361950"/>
          </a:xfrm>
          <a:prstGeom prst="rect">
            <a:avLst/>
          </a:prstGeom>
        </p:spPr>
      </p:pic>
      <p:pic>
        <p:nvPicPr>
          <p:cNvPr id="30" name="Picture 29">
            <a:extLst>
              <a:ext uri="{FF2B5EF4-FFF2-40B4-BE49-F238E27FC236}">
                <a16:creationId xmlns:a16="http://schemas.microsoft.com/office/drawing/2014/main" id="{1A7AFC3A-D64D-C04A-91C5-D6DACD7EF9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31" name="Rounded Rectangle 30">
            <a:hlinkClick r:id="rId5"/>
            <a:extLst>
              <a:ext uri="{FF2B5EF4-FFF2-40B4-BE49-F238E27FC236}">
                <a16:creationId xmlns:a16="http://schemas.microsoft.com/office/drawing/2014/main" id="{B44BF686-A749-7B4E-8DC2-901C7EDD6A3C}"/>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dirty="0">
                <a:solidFill>
                  <a:schemeClr val="tx1">
                    <a:lumMod val="65000"/>
                    <a:lumOff val="35000"/>
                  </a:schemeClr>
                </a:solidFill>
                <a:latin typeface="+mj-lt"/>
                <a:ea typeface="+mn-ea"/>
                <a:cs typeface="+mn-cs"/>
              </a:rPr>
              <a:t>Mathematizing Story Map Templates from </a:t>
            </a:r>
            <a:r>
              <a:rPr lang="en-US" sz="900" b="1" kern="1200" dirty="0">
                <a:solidFill>
                  <a:schemeClr val="tx1">
                    <a:lumMod val="65000"/>
                    <a:lumOff val="35000"/>
                  </a:schemeClr>
                </a:solidFill>
                <a:latin typeface="+mj-lt"/>
                <a:ea typeface="+mn-ea"/>
                <a:cs typeface="+mn-cs"/>
                <a:hlinkClick r:id="rId5"/>
              </a:rPr>
              <a:t>https://www.mathematizeit.com/</a:t>
            </a:r>
            <a:r>
              <a:rPr lang="en-US" sz="900" b="1" kern="1200" dirty="0">
                <a:solidFill>
                  <a:schemeClr val="tx1">
                    <a:lumMod val="65000"/>
                    <a:lumOff val="35000"/>
                  </a:schemeClr>
                </a:solidFill>
                <a:latin typeface="+mj-lt"/>
                <a:ea typeface="+mn-ea"/>
                <a:cs typeface="+mn-cs"/>
              </a:rPr>
              <a:t>     </a:t>
            </a:r>
          </a:p>
        </p:txBody>
      </p:sp>
      <p:pic>
        <p:nvPicPr>
          <p:cNvPr id="32" name="Picture 31">
            <a:hlinkClick r:id="rId6"/>
            <a:extLst>
              <a:ext uri="{FF2B5EF4-FFF2-40B4-BE49-F238E27FC236}">
                <a16:creationId xmlns:a16="http://schemas.microsoft.com/office/drawing/2014/main" id="{52910543-8B8D-2D4F-83F5-9D361A5F1914}"/>
              </a:ext>
            </a:extLst>
          </p:cNvPr>
          <p:cNvPicPr/>
          <p:nvPr userDrawn="1"/>
        </p:nvPicPr>
        <p:blipFill>
          <a:blip r:embed="rId7">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344220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825073"/>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5009" y="337617"/>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266425"/>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390752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834628"/>
          </a:xfrm>
        </p:spPr>
        <p:txBody>
          <a:bodyPr anchor="b"/>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10/18/21</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779736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10/18/21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256335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10/18/21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1935618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A picture containing box and whisker chart&#10;&#10;Description automatically generated">
            <a:extLst>
              <a:ext uri="{FF2B5EF4-FFF2-40B4-BE49-F238E27FC236}">
                <a16:creationId xmlns:a16="http://schemas.microsoft.com/office/drawing/2014/main" id="{BAE4E3C0-1599-5242-A789-FAB7DC1F4B09}"/>
              </a:ext>
            </a:extLst>
          </p:cNvPr>
          <p:cNvPicPr>
            <a:picLocks noChangeAspect="1"/>
          </p:cNvPicPr>
          <p:nvPr userDrawn="1"/>
        </p:nvPicPr>
        <p:blipFill>
          <a:blip r:embed="rId2"/>
          <a:stretch>
            <a:fillRect/>
          </a:stretch>
        </p:blipFill>
        <p:spPr>
          <a:xfrm>
            <a:off x="0" y="2946"/>
            <a:ext cx="9144000" cy="5137608"/>
          </a:xfrm>
          <a:prstGeom prst="rect">
            <a:avLst/>
          </a:prstGeom>
        </p:spPr>
      </p:pic>
      <p:pic>
        <p:nvPicPr>
          <p:cNvPr id="29" name="Picture 28">
            <a:extLst>
              <a:ext uri="{FF2B5EF4-FFF2-40B4-BE49-F238E27FC236}">
                <a16:creationId xmlns:a16="http://schemas.microsoft.com/office/drawing/2014/main" id="{611D2E54-2A4E-494C-ACB9-F76297D5D1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80729" y="4607154"/>
            <a:ext cx="2030506" cy="669947"/>
          </a:xfrm>
          <a:prstGeom prst="rect">
            <a:avLst/>
          </a:prstGeom>
        </p:spPr>
      </p:pic>
      <p:sp>
        <p:nvSpPr>
          <p:cNvPr id="11" name="Rounded Rectangle 10">
            <a:hlinkClick r:id="rId4"/>
            <a:extLst>
              <a:ext uri="{FF2B5EF4-FFF2-40B4-BE49-F238E27FC236}">
                <a16:creationId xmlns:a16="http://schemas.microsoft.com/office/drawing/2014/main" id="{4F52D5AA-F498-3348-A4C5-369F8407C4F1}"/>
              </a:ext>
            </a:extLst>
          </p:cNvPr>
          <p:cNvSpPr/>
          <p:nvPr userDrawn="1"/>
        </p:nvSpPr>
        <p:spPr>
          <a:xfrm>
            <a:off x="618970" y="488286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Mathematizing Story Map Templates from </a:t>
            </a:r>
            <a:r>
              <a:rPr lang="en-US" sz="800" kern="1200" dirty="0">
                <a:solidFill>
                  <a:schemeClr val="tx1">
                    <a:lumMod val="65000"/>
                    <a:lumOff val="35000"/>
                  </a:schemeClr>
                </a:solidFill>
                <a:latin typeface="+mj-lt"/>
                <a:ea typeface="+mn-ea"/>
                <a:cs typeface="+mn-cs"/>
                <a:hlinkClick r:id="rId4"/>
              </a:rPr>
              <a:t>https://www.mathematizeit.com/</a:t>
            </a:r>
            <a:r>
              <a:rPr lang="en-US" sz="800" kern="1200" dirty="0">
                <a:solidFill>
                  <a:schemeClr val="tx1">
                    <a:lumMod val="65000"/>
                    <a:lumOff val="35000"/>
                  </a:schemeClr>
                </a:solidFill>
                <a:latin typeface="+mj-lt"/>
                <a:ea typeface="+mn-ea"/>
                <a:cs typeface="+mn-cs"/>
              </a:rPr>
              <a:t>     </a:t>
            </a:r>
          </a:p>
        </p:txBody>
      </p:sp>
      <p:pic>
        <p:nvPicPr>
          <p:cNvPr id="12" name="Picture 11">
            <a:hlinkClick r:id="rId5"/>
            <a:extLst>
              <a:ext uri="{FF2B5EF4-FFF2-40B4-BE49-F238E27FC236}">
                <a16:creationId xmlns:a16="http://schemas.microsoft.com/office/drawing/2014/main" id="{1A5B3F6C-E18F-4E44-BA2D-F0FBFE7BC95E}"/>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61769" y="4915662"/>
            <a:ext cx="457200" cy="159544"/>
          </a:xfrm>
          <a:prstGeom prst="rect">
            <a:avLst/>
          </a:prstGeom>
        </p:spPr>
      </p:pic>
    </p:spTree>
    <p:extLst>
      <p:ext uri="{BB962C8B-B14F-4D97-AF65-F5344CB8AC3E}">
        <p14:creationId xmlns:p14="http://schemas.microsoft.com/office/powerpoint/2010/main" val="2101002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11D2E54-2A4E-494C-ACB9-F76297D5D1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0729" y="4607154"/>
            <a:ext cx="2030506" cy="669947"/>
          </a:xfrm>
          <a:prstGeom prst="rect">
            <a:avLst/>
          </a:prstGeom>
        </p:spPr>
      </p:pic>
      <p:sp>
        <p:nvSpPr>
          <p:cNvPr id="11" name="Rounded Rectangle 10">
            <a:hlinkClick r:id="rId3"/>
            <a:extLst>
              <a:ext uri="{FF2B5EF4-FFF2-40B4-BE49-F238E27FC236}">
                <a16:creationId xmlns:a16="http://schemas.microsoft.com/office/drawing/2014/main" id="{4F52D5AA-F498-3348-A4C5-369F8407C4F1}"/>
              </a:ext>
            </a:extLst>
          </p:cNvPr>
          <p:cNvSpPr/>
          <p:nvPr userDrawn="1"/>
        </p:nvSpPr>
        <p:spPr>
          <a:xfrm>
            <a:off x="618970" y="488286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Mathematizing Story Map Templates from </a:t>
            </a:r>
            <a:r>
              <a:rPr lang="en-US" sz="800" kern="1200" dirty="0">
                <a:solidFill>
                  <a:schemeClr val="tx1">
                    <a:lumMod val="65000"/>
                    <a:lumOff val="35000"/>
                  </a:schemeClr>
                </a:solidFill>
                <a:latin typeface="+mj-lt"/>
                <a:ea typeface="+mn-ea"/>
                <a:cs typeface="+mn-cs"/>
                <a:hlinkClick r:id="rId3"/>
              </a:rPr>
              <a:t>https://www.mathematizeit.com/</a:t>
            </a:r>
            <a:r>
              <a:rPr lang="en-US" sz="800" kern="1200" dirty="0">
                <a:solidFill>
                  <a:schemeClr val="tx1">
                    <a:lumMod val="65000"/>
                    <a:lumOff val="35000"/>
                  </a:schemeClr>
                </a:solidFill>
                <a:latin typeface="+mj-lt"/>
                <a:ea typeface="+mn-ea"/>
                <a:cs typeface="+mn-cs"/>
              </a:rPr>
              <a:t>     </a:t>
            </a:r>
          </a:p>
        </p:txBody>
      </p:sp>
      <p:pic>
        <p:nvPicPr>
          <p:cNvPr id="12" name="Picture 11">
            <a:hlinkClick r:id="rId4"/>
            <a:extLst>
              <a:ext uri="{FF2B5EF4-FFF2-40B4-BE49-F238E27FC236}">
                <a16:creationId xmlns:a16="http://schemas.microsoft.com/office/drawing/2014/main" id="{1A5B3F6C-E18F-4E44-BA2D-F0FBFE7BC95E}"/>
              </a:ext>
            </a:extLst>
          </p:cNvPr>
          <p:cNvPicPr/>
          <p:nvPr userDrawn="1"/>
        </p:nvPicPr>
        <p:blipFill>
          <a:blip r:embed="rId5">
            <a:extLst>
              <a:ext uri="{28A0092B-C50C-407E-A947-70E740481C1C}">
                <a14:useLocalDpi xmlns:a14="http://schemas.microsoft.com/office/drawing/2010/main" val="0"/>
              </a:ext>
            </a:extLst>
          </a:blip>
          <a:stretch>
            <a:fillRect/>
          </a:stretch>
        </p:blipFill>
        <p:spPr>
          <a:xfrm flipV="1">
            <a:off x="161769" y="4915662"/>
            <a:ext cx="457200" cy="159544"/>
          </a:xfrm>
          <a:prstGeom prst="rect">
            <a:avLst/>
          </a:prstGeom>
        </p:spPr>
      </p:pic>
      <p:pic>
        <p:nvPicPr>
          <p:cNvPr id="6" name="Picture 5" descr="Shape, circle&#10;&#10;Description automatically generated">
            <a:extLst>
              <a:ext uri="{FF2B5EF4-FFF2-40B4-BE49-F238E27FC236}">
                <a16:creationId xmlns:a16="http://schemas.microsoft.com/office/drawing/2014/main" id="{7974EF8D-8427-7947-B9AE-6AC5DC4CB2A3}"/>
              </a:ext>
            </a:extLst>
          </p:cNvPr>
          <p:cNvPicPr>
            <a:picLocks noChangeAspect="1"/>
          </p:cNvPicPr>
          <p:nvPr userDrawn="1"/>
        </p:nvPicPr>
        <p:blipFill>
          <a:blip r:embed="rId6"/>
          <a:stretch>
            <a:fillRect/>
          </a:stretch>
        </p:blipFill>
        <p:spPr>
          <a:xfrm>
            <a:off x="13147" y="0"/>
            <a:ext cx="9117706" cy="5143500"/>
          </a:xfrm>
          <a:prstGeom prst="rect">
            <a:avLst/>
          </a:prstGeom>
        </p:spPr>
      </p:pic>
      <p:sp>
        <p:nvSpPr>
          <p:cNvPr id="2" name="Rectangle 1">
            <a:extLst>
              <a:ext uri="{FF2B5EF4-FFF2-40B4-BE49-F238E27FC236}">
                <a16:creationId xmlns:a16="http://schemas.microsoft.com/office/drawing/2014/main" id="{C0896CBA-70FB-FF43-8F7F-C2EA2037F905}"/>
              </a:ext>
            </a:extLst>
          </p:cNvPr>
          <p:cNvSpPr/>
          <p:nvPr userDrawn="1"/>
        </p:nvSpPr>
        <p:spPr>
          <a:xfrm>
            <a:off x="4473339" y="871268"/>
            <a:ext cx="1892955" cy="3804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999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C8F2B8EB-7718-0E4C-9A65-A1AF1E6AADC4}"/>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1E327B3A-3039-0745-A0B5-E169CB7ECD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ABF6212E-C70B-8A4E-B231-7C97A0527C7F}"/>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0" name="Picture 9">
            <a:hlinkClick r:id="rId5"/>
            <a:extLst>
              <a:ext uri="{FF2B5EF4-FFF2-40B4-BE49-F238E27FC236}">
                <a16:creationId xmlns:a16="http://schemas.microsoft.com/office/drawing/2014/main" id="{19F8CC92-AE78-B14C-BF2F-9046CB24F0A3}"/>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594406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2A01AFDD-5DB1-E746-B8CD-CE2F3D631F00}"/>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0199D3DA-8ED3-8844-8C4A-74C88BF06B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C93AA9DB-037D-174D-9319-F1A5630ACA3E}"/>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endParaRPr lang="en-US" sz="825" kern="1200" dirty="0">
              <a:solidFill>
                <a:schemeClr val="tx1">
                  <a:lumMod val="65000"/>
                  <a:lumOff val="35000"/>
                </a:schemeClr>
              </a:solidFill>
              <a:latin typeface="+mj-lt"/>
              <a:ea typeface="+mn-ea"/>
              <a:cs typeface="+mn-cs"/>
            </a:endParaRPr>
          </a:p>
        </p:txBody>
      </p:sp>
      <p:pic>
        <p:nvPicPr>
          <p:cNvPr id="10" name="Picture 9">
            <a:hlinkClick r:id="rId5"/>
            <a:extLst>
              <a:ext uri="{FF2B5EF4-FFF2-40B4-BE49-F238E27FC236}">
                <a16:creationId xmlns:a16="http://schemas.microsoft.com/office/drawing/2014/main" id="{5D50818C-5993-C049-A99D-008E81321AAF}"/>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2402392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790528"/>
            <a:ext cx="7886700" cy="2139553"/>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23888" y="2950322"/>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6F7B0715-CBD4-8347-9182-CD2D3EDD93D0}"/>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8F33D65A-33D5-8643-9B45-ED937FFBFB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016DAA65-0A15-F84E-BC9A-9BA35622F173}"/>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0" name="Picture 9">
            <a:hlinkClick r:id="rId5"/>
            <a:extLst>
              <a:ext uri="{FF2B5EF4-FFF2-40B4-BE49-F238E27FC236}">
                <a16:creationId xmlns:a16="http://schemas.microsoft.com/office/drawing/2014/main" id="{28E81042-798F-8948-ACD5-06336D4B482C}"/>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1934240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060397"/>
            <a:ext cx="3886200" cy="3127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060397"/>
            <a:ext cx="3886200" cy="3127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848F06FE-2E21-1E47-882E-764A1D38C546}"/>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9" name="Picture 8">
            <a:extLst>
              <a:ext uri="{FF2B5EF4-FFF2-40B4-BE49-F238E27FC236}">
                <a16:creationId xmlns:a16="http://schemas.microsoft.com/office/drawing/2014/main" id="{118CB171-E923-F442-84A1-A7C2AFCA78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10" name="Rounded Rectangle 9">
            <a:hlinkClick r:id="rId4"/>
            <a:extLst>
              <a:ext uri="{FF2B5EF4-FFF2-40B4-BE49-F238E27FC236}">
                <a16:creationId xmlns:a16="http://schemas.microsoft.com/office/drawing/2014/main" id="{8BA7E939-4F70-1041-B3FD-6AF7AA5C59F3}"/>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1" name="Picture 10">
            <a:hlinkClick r:id="rId5"/>
            <a:extLst>
              <a:ext uri="{FF2B5EF4-FFF2-40B4-BE49-F238E27FC236}">
                <a16:creationId xmlns:a16="http://schemas.microsoft.com/office/drawing/2014/main" id="{195350BF-2958-BA44-9375-8C81060676AB}"/>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878594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061087"/>
            <a:ext cx="3868340" cy="437300"/>
          </a:xfrm>
        </p:spPr>
        <p:txBody>
          <a:bodyPr anchor="b"/>
          <a:lstStyle>
            <a:lvl1pPr marL="0" indent="0">
              <a:buNone/>
              <a:defRPr sz="1800" b="0" spc="-150" baseline="0">
                <a:latin typeface="JOSEFIN SANS REGULAR ROMAN"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p:cNvSpPr>
            <a:spLocks noGrp="1"/>
          </p:cNvSpPr>
          <p:nvPr>
            <p:ph type="body" sz="quarter" idx="3"/>
          </p:nvPr>
        </p:nvSpPr>
        <p:spPr>
          <a:xfrm>
            <a:off x="4629150" y="1061087"/>
            <a:ext cx="3887391" cy="437300"/>
          </a:xfrm>
        </p:spPr>
        <p:txBody>
          <a:bodyPr anchor="b"/>
          <a:lstStyle>
            <a:lvl1pPr marL="0" indent="0">
              <a:buNone/>
              <a:defRPr sz="1800" b="0" spc="-150" baseline="0">
                <a:latin typeface="JOSEFIN SANS REGULAR ROMAN"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itle 1">
            <a:extLst>
              <a:ext uri="{FF2B5EF4-FFF2-40B4-BE49-F238E27FC236}">
                <a16:creationId xmlns:a16="http://schemas.microsoft.com/office/drawing/2014/main" id="{A518C9BF-66EA-B147-B879-B189DA3723F2}"/>
              </a:ext>
            </a:extLst>
          </p:cNvPr>
          <p:cNvSpPr>
            <a:spLocks noGrp="1"/>
          </p:cNvSpPr>
          <p:nvPr>
            <p:ph type="title"/>
          </p:nvPr>
        </p:nvSpPr>
        <p:spPr>
          <a:xfrm>
            <a:off x="628650" y="273844"/>
            <a:ext cx="7886700" cy="686660"/>
          </a:xfrm>
        </p:spPr>
        <p:txBody>
          <a:body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3FC1E1D2-9AB5-E84F-A5A4-808861153FF6}"/>
              </a:ext>
            </a:extLst>
          </p:cNvPr>
          <p:cNvSpPr>
            <a:spLocks noGrp="1"/>
          </p:cNvSpPr>
          <p:nvPr>
            <p:ph sz="half" idx="10"/>
          </p:nvPr>
        </p:nvSpPr>
        <p:spPr>
          <a:xfrm>
            <a:off x="628650" y="1598970"/>
            <a:ext cx="3886200" cy="265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06AB4BF9-473D-124A-BB31-80C2BAD4FA83}"/>
              </a:ext>
            </a:extLst>
          </p:cNvPr>
          <p:cNvSpPr>
            <a:spLocks noGrp="1"/>
          </p:cNvSpPr>
          <p:nvPr>
            <p:ph sz="half" idx="2"/>
          </p:nvPr>
        </p:nvSpPr>
        <p:spPr>
          <a:xfrm>
            <a:off x="4629150" y="1598970"/>
            <a:ext cx="3886200" cy="265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95442535-0C13-1249-AEA9-5FDFA7920E2A}"/>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14" name="Picture 13">
            <a:extLst>
              <a:ext uri="{FF2B5EF4-FFF2-40B4-BE49-F238E27FC236}">
                <a16:creationId xmlns:a16="http://schemas.microsoft.com/office/drawing/2014/main" id="{BD17863F-AE10-0F4A-A3DF-7E979869FB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15" name="Rounded Rectangle 14">
            <a:hlinkClick r:id="rId4"/>
            <a:extLst>
              <a:ext uri="{FF2B5EF4-FFF2-40B4-BE49-F238E27FC236}">
                <a16:creationId xmlns:a16="http://schemas.microsoft.com/office/drawing/2014/main" id="{A0D3F49A-1E5D-CB41-85A2-04F9D7741D20}"/>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6" name="Picture 15">
            <a:hlinkClick r:id="rId5"/>
            <a:extLst>
              <a:ext uri="{FF2B5EF4-FFF2-40B4-BE49-F238E27FC236}">
                <a16:creationId xmlns:a16="http://schemas.microsoft.com/office/drawing/2014/main" id="{5F7333E7-A840-E84A-A04D-136E865B33A1}"/>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4153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060AD91C-9F01-CA4E-ADB4-7EF12EC1931B}"/>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7" name="Picture 6">
            <a:extLst>
              <a:ext uri="{FF2B5EF4-FFF2-40B4-BE49-F238E27FC236}">
                <a16:creationId xmlns:a16="http://schemas.microsoft.com/office/drawing/2014/main" id="{34C439CE-5B55-ED4C-B76E-4407B2288B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8" name="Rounded Rectangle 7">
            <a:hlinkClick r:id="rId4"/>
            <a:extLst>
              <a:ext uri="{FF2B5EF4-FFF2-40B4-BE49-F238E27FC236}">
                <a16:creationId xmlns:a16="http://schemas.microsoft.com/office/drawing/2014/main" id="{EADA75B8-C999-0946-A483-A7A2B5B11897}"/>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9" name="Picture 8">
            <a:hlinkClick r:id="rId5"/>
            <a:extLst>
              <a:ext uri="{FF2B5EF4-FFF2-40B4-BE49-F238E27FC236}">
                <a16:creationId xmlns:a16="http://schemas.microsoft.com/office/drawing/2014/main" id="{189A46C9-7BF0-0249-A60B-8CC055EE352A}"/>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412213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6866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092595"/>
            <a:ext cx="7886700" cy="28954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5491249"/>
      </p:ext>
    </p:extLst>
  </p:cSld>
  <p:clrMap bg1="lt1" tx1="dk1" bg2="lt2" tx2="dk2" accent1="accent1" accent2="accent2" accent3="accent3" accent4="accent4" accent5="accent5" accent6="accent6" hlink="hlink" folHlink="folHlink"/>
  <p:sldLayoutIdLst>
    <p:sldLayoutId id="2147483672" r:id="rId1"/>
    <p:sldLayoutId id="2147483667" r:id="rId2"/>
    <p:sldLayoutId id="2147483673" r:id="rId3"/>
    <p:sldLayoutId id="2147483661" r:id="rId4"/>
    <p:sldLayoutId id="2147483662" r:id="rId5"/>
    <p:sldLayoutId id="2147483663" r:id="rId6"/>
    <p:sldLayoutId id="2147483664" r:id="rId7"/>
    <p:sldLayoutId id="2147483665" r:id="rId8"/>
    <p:sldLayoutId id="2147483666" r:id="rId9"/>
    <p:sldLayoutId id="2147483668" r:id="rId10"/>
    <p:sldLayoutId id="2147483669" r:id="rId11"/>
    <p:sldLayoutId id="2147483670" r:id="rId12"/>
    <p:sldLayoutId id="2147483671" r:id="rId13"/>
  </p:sldLayoutIdLst>
  <p:txStyles>
    <p:titleStyle>
      <a:lvl1pPr algn="l" defTabSz="685800" rtl="0" eaLnBrk="1" latinLnBrk="0" hangingPunct="1">
        <a:lnSpc>
          <a:spcPct val="90000"/>
        </a:lnSpc>
        <a:spcBef>
          <a:spcPct val="0"/>
        </a:spcBef>
        <a:buNone/>
        <a:defRPr sz="2800" b="0" kern="1200" spc="-150" baseline="0">
          <a:solidFill>
            <a:schemeClr val="tx1"/>
          </a:solidFill>
          <a:latin typeface="JOSEFIN SANS REGULAR ROMAN" pitchFamily="2"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nc-sa/3.0/" TargetMode="External"/><Relationship Id="rId5" Type="http://schemas.openxmlformats.org/officeDocument/2006/relationships/hyperlink" Target="http://billkerr2.blogspot.com/" TargetMode="External"/><Relationship Id="rId4" Type="http://schemas.openxmlformats.org/officeDocument/2006/relationships/hyperlink" Target="https://mathematizeit.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creativecommons.org/licenses/by-nd/3.0/" TargetMode="External"/><Relationship Id="rId5" Type="http://schemas.openxmlformats.org/officeDocument/2006/relationships/hyperlink" Target="https://homendgarden.com/best-bedding-sets/" TargetMode="External"/><Relationship Id="rId4" Type="http://schemas.openxmlformats.org/officeDocument/2006/relationships/hyperlink" Target="https://mathematizeit.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mathematizeit.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7" Type="http://schemas.openxmlformats.org/officeDocument/2006/relationships/hyperlink" Target="https://creativecommons.org/licenses/by-nc/3.0/"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freepngimg.com/png/11384-clothes-free-png-image" TargetMode="External"/><Relationship Id="rId5" Type="http://schemas.openxmlformats.org/officeDocument/2006/relationships/image" Target="../media/image10.png"/><Relationship Id="rId4" Type="http://schemas.openxmlformats.org/officeDocument/2006/relationships/hyperlink" Target="https://mathematizeit.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mathematizeit.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mathematizeit.com/add-comparison" TargetMode="External"/><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hyperlink" Target="https://mathematizeit.com/" TargetMode="External"/><Relationship Id="rId5" Type="http://schemas.openxmlformats.org/officeDocument/2006/relationships/image" Target="../media/image4.png"/><Relationship Id="rId4" Type="http://schemas.openxmlformats.org/officeDocument/2006/relationships/hyperlink" Target="https://creativecommons.org/licenses/by-nc-sa/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64671" y="910585"/>
            <a:ext cx="4168588" cy="3778646"/>
          </a:xfrm>
        </p:spPr>
        <p:txBody>
          <a:bodyPr>
            <a:noAutofit/>
          </a:bodyPr>
          <a:lstStyle/>
          <a:p>
            <a:pPr marL="0" indent="0">
              <a:lnSpc>
                <a:spcPct val="100000"/>
              </a:lnSpc>
              <a:spcBef>
                <a:spcPts val="0"/>
              </a:spcBef>
              <a:spcAft>
                <a:spcPts val="1200"/>
              </a:spcAft>
              <a:buNone/>
            </a:pPr>
            <a:r>
              <a:rPr lang="en-US" sz="1800" dirty="0"/>
              <a:t>Alisa climbed up on the chair and peered down into the big suitcase Mama was packing. Inside she saw shirts, pants, socks, and shoes. There were so many new shirts, folded and stacked in the center of the suitcase! She carefully counted 18 brand new t-shirts. Alisa wondered who would wear so many different shirts.</a:t>
            </a:r>
          </a:p>
          <a:p>
            <a:pPr marL="0" indent="0">
              <a:lnSpc>
                <a:spcPct val="100000"/>
              </a:lnSpc>
              <a:spcBef>
                <a:spcPts val="0"/>
              </a:spcBef>
              <a:spcAft>
                <a:spcPts val="1200"/>
              </a:spcAft>
              <a:buNone/>
            </a:pPr>
            <a:r>
              <a:rPr lang="en-US" sz="1800" dirty="0"/>
              <a:t> Mama reached into another store bag and pulled out something flat and slipped it in between the clothing and the side of the suitcase. Another flat package came out of the bag and it slid in next to the first.  </a:t>
            </a:r>
          </a:p>
        </p:txBody>
      </p:sp>
      <p:sp>
        <p:nvSpPr>
          <p:cNvPr id="12" name="TextBox 11">
            <a:extLst>
              <a:ext uri="{FF2B5EF4-FFF2-40B4-BE49-F238E27FC236}">
                <a16:creationId xmlns:a16="http://schemas.microsoft.com/office/drawing/2014/main" id="{0822000B-8663-2644-B998-71E6945C6A1D}"/>
              </a:ext>
            </a:extLst>
          </p:cNvPr>
          <p:cNvSpPr txBox="1"/>
          <p:nvPr/>
        </p:nvSpPr>
        <p:spPr>
          <a:xfrm>
            <a:off x="0" y="322729"/>
            <a:ext cx="5029199" cy="523220"/>
          </a:xfrm>
          <a:prstGeom prst="rect">
            <a:avLst/>
          </a:prstGeom>
          <a:noFill/>
        </p:spPr>
        <p:txBody>
          <a:bodyPr wrap="square" rtlCol="0">
            <a:spAutoFit/>
          </a:bodyPr>
          <a:lstStyle/>
          <a:p>
            <a:pPr algn="ctr"/>
            <a:r>
              <a:rPr lang="en-US" sz="2800" spc="-150" dirty="0">
                <a:solidFill>
                  <a:srgbClr val="7B063C"/>
                </a:solidFill>
                <a:latin typeface="JOSEFIN SANS REGULAR ROMAN" pitchFamily="2" charset="77"/>
              </a:rPr>
              <a:t>Meaningful Little Gifts</a:t>
            </a:r>
          </a:p>
        </p:txBody>
      </p:sp>
      <p:sp>
        <p:nvSpPr>
          <p:cNvPr id="13" name="Rectangle 12">
            <a:hlinkClick r:id="rId3"/>
            <a:extLst>
              <a:ext uri="{FF2B5EF4-FFF2-40B4-BE49-F238E27FC236}">
                <a16:creationId xmlns:a16="http://schemas.microsoft.com/office/drawing/2014/main" id="{B63E84AE-D61F-C64E-8216-6C48167B1EE0}"/>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4"/>
            <a:extLst>
              <a:ext uri="{FF2B5EF4-FFF2-40B4-BE49-F238E27FC236}">
                <a16:creationId xmlns:a16="http://schemas.microsoft.com/office/drawing/2014/main" id="{E0EB0795-6C80-5748-9CB7-76FF69D9E747}"/>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3"/>
            <a:extLst>
              <a:ext uri="{FF2B5EF4-FFF2-40B4-BE49-F238E27FC236}">
                <a16:creationId xmlns:a16="http://schemas.microsoft.com/office/drawing/2014/main" id="{F38F9782-4115-6E4F-A59E-16777BCDF50F}"/>
              </a:ext>
            </a:extLst>
          </p:cNvPr>
          <p:cNvSpPr/>
          <p:nvPr/>
        </p:nvSpPr>
        <p:spPr>
          <a:xfrm>
            <a:off x="215153" y="4861113"/>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408EE8A-1D7F-8E4F-8F55-DFFD50EBB514}"/>
              </a:ext>
            </a:extLst>
          </p:cNvPr>
          <p:cNvSpPr txBox="1"/>
          <p:nvPr/>
        </p:nvSpPr>
        <p:spPr>
          <a:xfrm rot="5400000">
            <a:off x="7592774" y="2804297"/>
            <a:ext cx="2763898" cy="338554"/>
          </a:xfrm>
          <a:prstGeom prst="rect">
            <a:avLst/>
          </a:prstGeom>
          <a:noFill/>
        </p:spPr>
        <p:txBody>
          <a:bodyPr wrap="none" rtlCol="0">
            <a:spAutoFit/>
          </a:bodyPr>
          <a:lstStyle/>
          <a:p>
            <a:r>
              <a:rPr lang="en-US" sz="800" dirty="0">
                <a:solidFill>
                  <a:schemeClr val="bg1">
                    <a:lumMod val="65000"/>
                  </a:schemeClr>
                </a:solidFill>
                <a:hlinkClick r:id="rId5" tooltip="http://billkerr2.blogspot.com/">
                  <a:extLst>
                    <a:ext uri="{A12FA001-AC4F-418D-AE19-62706E023703}">
                      <ahyp:hlinkClr xmlns:ahyp="http://schemas.microsoft.com/office/drawing/2018/hyperlinkcolor" val="tx"/>
                    </a:ext>
                  </a:extLst>
                </a:hlinkClick>
              </a:rPr>
              <a:t>This Photo</a:t>
            </a:r>
            <a:r>
              <a:rPr lang="en-US" sz="800" dirty="0">
                <a:solidFill>
                  <a:schemeClr val="bg1">
                    <a:lumMod val="65000"/>
                  </a:schemeClr>
                </a:solidFill>
              </a:rPr>
              <a:t> by Unknown Author is licensed under </a:t>
            </a:r>
            <a:r>
              <a:rPr lang="en-US" sz="800" dirty="0">
                <a:solidFill>
                  <a:schemeClr val="bg1">
                    <a:lumMod val="65000"/>
                  </a:schemeClr>
                </a:solidFill>
                <a:hlinkClick r:id="rId6" tooltip="https://creativecommons.org/licenses/by-nc-sa/3.0/">
                  <a:extLst>
                    <a:ext uri="{A12FA001-AC4F-418D-AE19-62706E023703}">
                      <ahyp:hlinkClr xmlns:ahyp="http://schemas.microsoft.com/office/drawing/2018/hyperlinkcolor" val="tx"/>
                    </a:ext>
                  </a:extLst>
                </a:hlinkClick>
              </a:rPr>
              <a:t>CC BY-SA-NC</a:t>
            </a:r>
            <a:endParaRPr lang="en-US" sz="800" dirty="0">
              <a:solidFill>
                <a:schemeClr val="bg1">
                  <a:lumMod val="65000"/>
                </a:schemeClr>
              </a:solidFill>
            </a:endParaRPr>
          </a:p>
          <a:p>
            <a:endParaRPr lang="en-US" sz="800" dirty="0">
              <a:solidFill>
                <a:schemeClr val="bg1">
                  <a:lumMod val="50000"/>
                </a:schemeClr>
              </a:solidFill>
            </a:endParaRPr>
          </a:p>
        </p:txBody>
      </p:sp>
      <p:pic>
        <p:nvPicPr>
          <p:cNvPr id="8" name="Picture 7" descr="A suitcase full of clothes&#10;&#10;Description automatically generated with medium confidence">
            <a:extLst>
              <a:ext uri="{FF2B5EF4-FFF2-40B4-BE49-F238E27FC236}">
                <a16:creationId xmlns:a16="http://schemas.microsoft.com/office/drawing/2014/main" id="{857959F8-5774-844E-9AE3-B8D4D02C9194}"/>
              </a:ext>
            </a:extLst>
          </p:cNvPr>
          <p:cNvPicPr>
            <a:picLocks noChangeAspect="1"/>
          </p:cNvPicPr>
          <p:nvPr/>
        </p:nvPicPr>
        <p:blipFill rotWithShape="1">
          <a:blip r:embed="rId7"/>
          <a:srcRect t="7863" b="7767"/>
          <a:stretch/>
        </p:blipFill>
        <p:spPr>
          <a:xfrm>
            <a:off x="5215523" y="1736697"/>
            <a:ext cx="3463806" cy="2073303"/>
          </a:xfrm>
          <a:prstGeom prst="rect">
            <a:avLst/>
          </a:prstGeom>
        </p:spPr>
      </p:pic>
    </p:spTree>
    <p:extLst>
      <p:ext uri="{BB962C8B-B14F-4D97-AF65-F5344CB8AC3E}">
        <p14:creationId xmlns:p14="http://schemas.microsoft.com/office/powerpoint/2010/main" val="3829992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03413" y="288085"/>
            <a:ext cx="4168588" cy="3544327"/>
          </a:xfrm>
        </p:spPr>
        <p:txBody>
          <a:bodyPr>
            <a:noAutofit/>
          </a:bodyPr>
          <a:lstStyle/>
          <a:p>
            <a:pPr marL="0" indent="0">
              <a:lnSpc>
                <a:spcPct val="120000"/>
              </a:lnSpc>
              <a:buNone/>
            </a:pPr>
            <a:r>
              <a:rPr lang="en-US" sz="1800" dirty="0"/>
              <a:t> </a:t>
            </a:r>
          </a:p>
        </p:txBody>
      </p:sp>
      <p:sp>
        <p:nvSpPr>
          <p:cNvPr id="4" name="Rectangle 3">
            <a:hlinkClick r:id="rId3"/>
            <a:extLst>
              <a:ext uri="{FF2B5EF4-FFF2-40B4-BE49-F238E27FC236}">
                <a16:creationId xmlns:a16="http://schemas.microsoft.com/office/drawing/2014/main" id="{E8005F68-D58B-E740-A061-A24DACC956DC}"/>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hlinkClick r:id="rId4"/>
            <a:extLst>
              <a:ext uri="{FF2B5EF4-FFF2-40B4-BE49-F238E27FC236}">
                <a16:creationId xmlns:a16="http://schemas.microsoft.com/office/drawing/2014/main" id="{8CC58D2F-574F-9941-87F2-70EB92DE594D}"/>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D9CA3CE9-2ADB-5341-BB9D-9A01E3AF19A4}"/>
              </a:ext>
            </a:extLst>
          </p:cNvPr>
          <p:cNvSpPr txBox="1">
            <a:spLocks/>
          </p:cNvSpPr>
          <p:nvPr/>
        </p:nvSpPr>
        <p:spPr>
          <a:xfrm>
            <a:off x="542441" y="454893"/>
            <a:ext cx="4043006" cy="427527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800" dirty="0"/>
              <a:t>“What’s that, Mama?” she asked. </a:t>
            </a:r>
          </a:p>
          <a:p>
            <a:pPr marL="0" indent="0">
              <a:lnSpc>
                <a:spcPct val="100000"/>
              </a:lnSpc>
              <a:spcBef>
                <a:spcPts val="0"/>
              </a:spcBef>
              <a:spcAft>
                <a:spcPts val="1200"/>
              </a:spcAft>
              <a:buNone/>
            </a:pPr>
            <a:r>
              <a:rPr lang="en-US" sz="1800" dirty="0"/>
              <a:t>“It’s a gift of new sheets for your </a:t>
            </a:r>
            <a:r>
              <a:rPr lang="en-US" sz="1800" dirty="0" err="1"/>
              <a:t>Ninang</a:t>
            </a:r>
            <a:r>
              <a:rPr lang="en-US" sz="1800" dirty="0"/>
              <a:t> Aurora, little one.”</a:t>
            </a:r>
          </a:p>
          <a:p>
            <a:pPr marL="0" indent="0">
              <a:lnSpc>
                <a:spcPct val="100000"/>
              </a:lnSpc>
              <a:spcBef>
                <a:spcPts val="0"/>
              </a:spcBef>
              <a:spcAft>
                <a:spcPts val="1200"/>
              </a:spcAft>
              <a:buNone/>
            </a:pPr>
            <a:r>
              <a:rPr lang="en-US" sz="1800" dirty="0"/>
              <a:t>“But, why?” Alisa demanded.</a:t>
            </a:r>
          </a:p>
          <a:p>
            <a:pPr marL="0" indent="0">
              <a:lnSpc>
                <a:spcPct val="100000"/>
              </a:lnSpc>
              <a:spcBef>
                <a:spcPts val="0"/>
              </a:spcBef>
              <a:spcAft>
                <a:spcPts val="1200"/>
              </a:spcAft>
              <a:buNone/>
            </a:pPr>
            <a:r>
              <a:rPr lang="en-US" sz="1800" dirty="0"/>
              <a:t>Mama stopped to think for a moment. Each year her own father, Alisa’s grandfather, travels to visit family who do not live in the United States. When he is there Lolo visits his mother and his many brothers, sisters, nieces, nephews, and cousins.</a:t>
            </a:r>
          </a:p>
        </p:txBody>
      </p:sp>
      <p:sp>
        <p:nvSpPr>
          <p:cNvPr id="15" name="TextBox 14">
            <a:extLst>
              <a:ext uri="{FF2B5EF4-FFF2-40B4-BE49-F238E27FC236}">
                <a16:creationId xmlns:a16="http://schemas.microsoft.com/office/drawing/2014/main" id="{B3B10CEE-0F7E-2B4D-A39B-8E737BDFB0C3}"/>
              </a:ext>
            </a:extLst>
          </p:cNvPr>
          <p:cNvSpPr txBox="1"/>
          <p:nvPr/>
        </p:nvSpPr>
        <p:spPr>
          <a:xfrm rot="5400000">
            <a:off x="7657696" y="2804297"/>
            <a:ext cx="2634054" cy="338554"/>
          </a:xfrm>
          <a:prstGeom prst="rect">
            <a:avLst/>
          </a:prstGeom>
          <a:noFill/>
        </p:spPr>
        <p:txBody>
          <a:bodyPr wrap="none" rtlCol="0">
            <a:spAutoFit/>
          </a:bodyPr>
          <a:lstStyle/>
          <a:p>
            <a:r>
              <a:rPr lang="en-US" sz="800" dirty="0">
                <a:solidFill>
                  <a:schemeClr val="bg1">
                    <a:lumMod val="65000"/>
                  </a:schemeClr>
                </a:solidFill>
                <a:hlinkClick r:id="rId5" tooltip="https://homendgarden.com/best-bedding-sets/">
                  <a:extLst>
                    <a:ext uri="{A12FA001-AC4F-418D-AE19-62706E023703}">
                      <ahyp:hlinkClr xmlns:ahyp="http://schemas.microsoft.com/office/drawing/2018/hyperlinkcolor" val="tx"/>
                    </a:ext>
                  </a:extLst>
                </a:hlinkClick>
              </a:rPr>
              <a:t>This Photo</a:t>
            </a:r>
            <a:r>
              <a:rPr lang="en-US" sz="800" dirty="0">
                <a:solidFill>
                  <a:schemeClr val="bg1">
                    <a:lumMod val="65000"/>
                  </a:schemeClr>
                </a:solidFill>
              </a:rPr>
              <a:t> by Unknown Author is licensed under </a:t>
            </a:r>
            <a:r>
              <a:rPr lang="en-US" sz="800" dirty="0">
                <a:solidFill>
                  <a:schemeClr val="bg1">
                    <a:lumMod val="65000"/>
                  </a:schemeClr>
                </a:solidFill>
                <a:hlinkClick r:id="rId6" tooltip="https://creativecommons.org/licenses/by-nd/3.0/">
                  <a:extLst>
                    <a:ext uri="{A12FA001-AC4F-418D-AE19-62706E023703}">
                      <ahyp:hlinkClr xmlns:ahyp="http://schemas.microsoft.com/office/drawing/2018/hyperlinkcolor" val="tx"/>
                    </a:ext>
                  </a:extLst>
                </a:hlinkClick>
              </a:rPr>
              <a:t>CC BY-ND</a:t>
            </a:r>
            <a:endParaRPr lang="en-US" sz="800" dirty="0">
              <a:solidFill>
                <a:schemeClr val="bg1">
                  <a:lumMod val="65000"/>
                </a:schemeClr>
              </a:solidFill>
            </a:endParaRPr>
          </a:p>
          <a:p>
            <a:endParaRPr lang="en-US" sz="800" dirty="0">
              <a:solidFill>
                <a:schemeClr val="bg1">
                  <a:lumMod val="50000"/>
                </a:schemeClr>
              </a:solidFill>
            </a:endParaRPr>
          </a:p>
        </p:txBody>
      </p:sp>
      <p:pic>
        <p:nvPicPr>
          <p:cNvPr id="19" name="Picture 18">
            <a:extLst>
              <a:ext uri="{FF2B5EF4-FFF2-40B4-BE49-F238E27FC236}">
                <a16:creationId xmlns:a16="http://schemas.microsoft.com/office/drawing/2014/main" id="{749B1B1A-3160-8445-A353-32B828FEBE87}"/>
              </a:ext>
            </a:extLst>
          </p:cNvPr>
          <p:cNvPicPr>
            <a:picLocks noChangeAspect="1"/>
          </p:cNvPicPr>
          <p:nvPr/>
        </p:nvPicPr>
        <p:blipFill>
          <a:blip r:embed="rId7"/>
          <a:stretch>
            <a:fillRect/>
          </a:stretch>
        </p:blipFill>
        <p:spPr>
          <a:xfrm>
            <a:off x="5870744" y="1577889"/>
            <a:ext cx="2730815" cy="2634054"/>
          </a:xfrm>
          <a:prstGeom prst="rect">
            <a:avLst/>
          </a:prstGeom>
        </p:spPr>
      </p:pic>
    </p:spTree>
    <p:extLst>
      <p:ext uri="{BB962C8B-B14F-4D97-AF65-F5344CB8AC3E}">
        <p14:creationId xmlns:p14="http://schemas.microsoft.com/office/powerpoint/2010/main" val="3989381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03413" y="288085"/>
            <a:ext cx="4168588" cy="3544327"/>
          </a:xfrm>
        </p:spPr>
        <p:txBody>
          <a:bodyPr>
            <a:noAutofit/>
          </a:bodyPr>
          <a:lstStyle/>
          <a:p>
            <a:pPr marL="0" indent="0">
              <a:lnSpc>
                <a:spcPct val="120000"/>
              </a:lnSpc>
              <a:buNone/>
            </a:pPr>
            <a:r>
              <a:rPr lang="en-US" sz="1800" dirty="0"/>
              <a:t> </a:t>
            </a:r>
          </a:p>
        </p:txBody>
      </p:sp>
      <p:sp>
        <p:nvSpPr>
          <p:cNvPr id="4" name="Rectangle 3">
            <a:hlinkClick r:id="rId3"/>
            <a:extLst>
              <a:ext uri="{FF2B5EF4-FFF2-40B4-BE49-F238E27FC236}">
                <a16:creationId xmlns:a16="http://schemas.microsoft.com/office/drawing/2014/main" id="{E8005F68-D58B-E740-A061-A24DACC956DC}"/>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hlinkClick r:id="rId4"/>
            <a:extLst>
              <a:ext uri="{FF2B5EF4-FFF2-40B4-BE49-F238E27FC236}">
                <a16:creationId xmlns:a16="http://schemas.microsoft.com/office/drawing/2014/main" id="{8CC58D2F-574F-9941-87F2-70EB92DE594D}"/>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D9CA3CE9-2ADB-5341-BB9D-9A01E3AF19A4}"/>
              </a:ext>
            </a:extLst>
          </p:cNvPr>
          <p:cNvSpPr txBox="1">
            <a:spLocks/>
          </p:cNvSpPr>
          <p:nvPr/>
        </p:nvSpPr>
        <p:spPr>
          <a:xfrm>
            <a:off x="542441" y="454893"/>
            <a:ext cx="4043006" cy="427527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800" dirty="0"/>
              <a:t> In the home country it is hard to find many things, including t-shirts and brand new bed sheets. Mama wanted to find a way to help Alisa understand how important these gifts were to their family across the ocean.</a:t>
            </a:r>
          </a:p>
          <a:p>
            <a:pPr marL="0" indent="0">
              <a:lnSpc>
                <a:spcPct val="100000"/>
              </a:lnSpc>
              <a:spcBef>
                <a:spcPts val="0"/>
              </a:spcBef>
              <a:spcAft>
                <a:spcPts val="1200"/>
              </a:spcAft>
              <a:buNone/>
            </a:pPr>
            <a:r>
              <a:rPr lang="en-US" sz="1800" dirty="0"/>
              <a:t>“Come here, Alisa. Look at this picture of my </a:t>
            </a:r>
            <a:r>
              <a:rPr lang="en-US" sz="1800" dirty="0" err="1"/>
              <a:t>lola</a:t>
            </a:r>
            <a:r>
              <a:rPr lang="en-US" sz="1800" dirty="0"/>
              <a:t>. Look at her bright smile!” </a:t>
            </a:r>
          </a:p>
          <a:p>
            <a:pPr marL="0" indent="0">
              <a:lnSpc>
                <a:spcPct val="100000"/>
              </a:lnSpc>
              <a:spcBef>
                <a:spcPts val="0"/>
              </a:spcBef>
              <a:spcAft>
                <a:spcPts val="1200"/>
              </a:spcAft>
              <a:buNone/>
            </a:pPr>
            <a:r>
              <a:rPr lang="en-US" sz="1800" dirty="0"/>
              <a:t>Alisa looked down at the kind woman smiling back at her from the picture printed on shiny paper. The woman in the picture was holding a package just like the one mama had just slipped inside the suitcase.</a:t>
            </a:r>
          </a:p>
          <a:p>
            <a:pPr marL="0" indent="0">
              <a:lnSpc>
                <a:spcPct val="100000"/>
              </a:lnSpc>
              <a:spcBef>
                <a:spcPts val="0"/>
              </a:spcBef>
              <a:spcAft>
                <a:spcPts val="1200"/>
              </a:spcAft>
              <a:buNone/>
            </a:pPr>
            <a:endParaRPr lang="en-US" sz="1800" dirty="0"/>
          </a:p>
        </p:txBody>
      </p:sp>
      <p:pic>
        <p:nvPicPr>
          <p:cNvPr id="11" name="Picture 10" descr="A person with his hand on his face&#10;&#10;Description automatically generated with low confidence">
            <a:extLst>
              <a:ext uri="{FF2B5EF4-FFF2-40B4-BE49-F238E27FC236}">
                <a16:creationId xmlns:a16="http://schemas.microsoft.com/office/drawing/2014/main" id="{C23E2C37-50D0-704D-A1CE-0E9EAA234DAE}"/>
              </a:ext>
            </a:extLst>
          </p:cNvPr>
          <p:cNvPicPr>
            <a:picLocks noChangeAspect="1"/>
          </p:cNvPicPr>
          <p:nvPr/>
        </p:nvPicPr>
        <p:blipFill rotWithShape="1">
          <a:blip r:embed="rId5"/>
          <a:srcRect t="-3831"/>
          <a:stretch/>
        </p:blipFill>
        <p:spPr>
          <a:xfrm>
            <a:off x="6318738" y="1008185"/>
            <a:ext cx="1867878" cy="3015840"/>
          </a:xfrm>
          <a:prstGeom prst="rect">
            <a:avLst/>
          </a:prstGeom>
          <a:effectLst>
            <a:softEdge rad="0"/>
          </a:effectLst>
        </p:spPr>
      </p:pic>
    </p:spTree>
    <p:extLst>
      <p:ext uri="{BB962C8B-B14F-4D97-AF65-F5344CB8AC3E}">
        <p14:creationId xmlns:p14="http://schemas.microsoft.com/office/powerpoint/2010/main" val="1053212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03413" y="288085"/>
            <a:ext cx="4168588" cy="3544327"/>
          </a:xfrm>
        </p:spPr>
        <p:txBody>
          <a:bodyPr>
            <a:noAutofit/>
          </a:bodyPr>
          <a:lstStyle/>
          <a:p>
            <a:pPr marL="0" indent="0">
              <a:lnSpc>
                <a:spcPct val="120000"/>
              </a:lnSpc>
              <a:buNone/>
            </a:pPr>
            <a:r>
              <a:rPr lang="en-US" sz="1800" dirty="0"/>
              <a:t> </a:t>
            </a:r>
          </a:p>
        </p:txBody>
      </p:sp>
      <p:sp>
        <p:nvSpPr>
          <p:cNvPr id="4" name="Rectangle 3">
            <a:hlinkClick r:id="rId3"/>
            <a:extLst>
              <a:ext uri="{FF2B5EF4-FFF2-40B4-BE49-F238E27FC236}">
                <a16:creationId xmlns:a16="http://schemas.microsoft.com/office/drawing/2014/main" id="{E8005F68-D58B-E740-A061-A24DACC956DC}"/>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hlinkClick r:id="rId4"/>
            <a:extLst>
              <a:ext uri="{FF2B5EF4-FFF2-40B4-BE49-F238E27FC236}">
                <a16:creationId xmlns:a16="http://schemas.microsoft.com/office/drawing/2014/main" id="{8CC58D2F-574F-9941-87F2-70EB92DE594D}"/>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D9CA3CE9-2ADB-5341-BB9D-9A01E3AF19A4}"/>
              </a:ext>
            </a:extLst>
          </p:cNvPr>
          <p:cNvSpPr txBox="1">
            <a:spLocks/>
          </p:cNvSpPr>
          <p:nvPr/>
        </p:nvSpPr>
        <p:spPr>
          <a:xfrm>
            <a:off x="542441" y="454893"/>
            <a:ext cx="4043006" cy="427527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800" dirty="0"/>
              <a:t>She did look very happy! Also in the picture was a whole crowd of small children, each smiling and clutching a neatly folded shirt. </a:t>
            </a:r>
          </a:p>
          <a:p>
            <a:pPr marL="0" indent="0">
              <a:lnSpc>
                <a:spcPct val="100000"/>
              </a:lnSpc>
              <a:spcBef>
                <a:spcPts val="0"/>
              </a:spcBef>
              <a:spcAft>
                <a:spcPts val="1200"/>
              </a:spcAft>
              <a:buNone/>
            </a:pPr>
            <a:r>
              <a:rPr lang="en-US" sz="1800" dirty="0"/>
              <a:t>“I really don’t remember how many shirts we sent that year, but I know that we now send 10 more than we used to,” said Mama.</a:t>
            </a:r>
          </a:p>
          <a:p>
            <a:pPr marL="0" indent="0">
              <a:lnSpc>
                <a:spcPct val="100000"/>
              </a:lnSpc>
              <a:spcBef>
                <a:spcPts val="0"/>
              </a:spcBef>
              <a:spcAft>
                <a:spcPts val="1200"/>
              </a:spcAft>
              <a:buNone/>
            </a:pPr>
            <a:r>
              <a:rPr lang="en-US" sz="1800" dirty="0"/>
              <a:t>“I know how many you used to send!” said Alisa.</a:t>
            </a:r>
          </a:p>
          <a:p>
            <a:pPr marL="0" indent="0">
              <a:lnSpc>
                <a:spcPct val="100000"/>
              </a:lnSpc>
              <a:spcBef>
                <a:spcPts val="0"/>
              </a:spcBef>
              <a:spcAft>
                <a:spcPts val="1200"/>
              </a:spcAft>
              <a:buNone/>
            </a:pPr>
            <a:r>
              <a:rPr lang="en-US" sz="1800" dirty="0"/>
              <a:t>Do you know how many shirts Alisa’s mother used to send? </a:t>
            </a:r>
          </a:p>
        </p:txBody>
      </p:sp>
      <p:pic>
        <p:nvPicPr>
          <p:cNvPr id="6" name="Picture 5" descr="A stack of books&#10;&#10;Description automatically generated with medium confidence">
            <a:extLst>
              <a:ext uri="{FF2B5EF4-FFF2-40B4-BE49-F238E27FC236}">
                <a16:creationId xmlns:a16="http://schemas.microsoft.com/office/drawing/2014/main" id="{A762CA30-1DE8-4D48-8EBA-DEF90535C563}"/>
              </a:ext>
            </a:extLst>
          </p:cNvPr>
          <p:cNvPicPr>
            <a:picLocks noChangeAspect="1"/>
          </p:cNvPicPr>
          <p:nvPr/>
        </p:nvPicPr>
        <p:blipFill>
          <a:blip r:embed="rId5"/>
          <a:stretch>
            <a:fillRect/>
          </a:stretch>
        </p:blipFill>
        <p:spPr>
          <a:xfrm>
            <a:off x="5907015" y="1214071"/>
            <a:ext cx="2524807" cy="2715358"/>
          </a:xfrm>
          <a:prstGeom prst="rect">
            <a:avLst/>
          </a:prstGeom>
        </p:spPr>
      </p:pic>
      <p:sp>
        <p:nvSpPr>
          <p:cNvPr id="7" name="TextBox 6">
            <a:extLst>
              <a:ext uri="{FF2B5EF4-FFF2-40B4-BE49-F238E27FC236}">
                <a16:creationId xmlns:a16="http://schemas.microsoft.com/office/drawing/2014/main" id="{1D86F326-A232-BE4C-968B-FC6DEB46BBB1}"/>
              </a:ext>
            </a:extLst>
          </p:cNvPr>
          <p:cNvSpPr txBox="1"/>
          <p:nvPr/>
        </p:nvSpPr>
        <p:spPr>
          <a:xfrm rot="5400000">
            <a:off x="7661703" y="2804297"/>
            <a:ext cx="2626040" cy="338554"/>
          </a:xfrm>
          <a:prstGeom prst="rect">
            <a:avLst/>
          </a:prstGeom>
          <a:noFill/>
        </p:spPr>
        <p:txBody>
          <a:bodyPr wrap="none" rtlCol="0">
            <a:spAutoFit/>
          </a:bodyPr>
          <a:lstStyle/>
          <a:p>
            <a:r>
              <a:rPr lang="en-US" sz="800" dirty="0">
                <a:solidFill>
                  <a:schemeClr val="bg1">
                    <a:lumMod val="65000"/>
                  </a:schemeClr>
                </a:solidFill>
                <a:hlinkClick r:id="rId6" tooltip="https://freepngimg.com/png/11384-clothes-free-png-image">
                  <a:extLst>
                    <a:ext uri="{A12FA001-AC4F-418D-AE19-62706E023703}">
                      <ahyp:hlinkClr xmlns:ahyp="http://schemas.microsoft.com/office/drawing/2018/hyperlinkcolor" val="tx"/>
                    </a:ext>
                  </a:extLst>
                </a:hlinkClick>
              </a:rPr>
              <a:t>This Photo</a:t>
            </a:r>
            <a:r>
              <a:rPr lang="en-US" sz="800" dirty="0">
                <a:solidFill>
                  <a:schemeClr val="bg1">
                    <a:lumMod val="65000"/>
                  </a:schemeClr>
                </a:solidFill>
              </a:rPr>
              <a:t> by Unknown Author is licensed under </a:t>
            </a:r>
            <a:r>
              <a:rPr lang="en-US" sz="800" dirty="0">
                <a:solidFill>
                  <a:schemeClr val="bg1">
                    <a:lumMod val="65000"/>
                  </a:schemeClr>
                </a:solidFill>
                <a:hlinkClick r:id="rId7" tooltip="https://creativecommons.org/licenses/by-nc/3.0/">
                  <a:extLst>
                    <a:ext uri="{A12FA001-AC4F-418D-AE19-62706E023703}">
                      <ahyp:hlinkClr xmlns:ahyp="http://schemas.microsoft.com/office/drawing/2018/hyperlinkcolor" val="tx"/>
                    </a:ext>
                  </a:extLst>
                </a:hlinkClick>
              </a:rPr>
              <a:t>CC BY-NC</a:t>
            </a:r>
            <a:endParaRPr lang="en-US" sz="800" dirty="0">
              <a:solidFill>
                <a:schemeClr val="bg1">
                  <a:lumMod val="65000"/>
                </a:schemeClr>
              </a:solidFill>
            </a:endParaRPr>
          </a:p>
          <a:p>
            <a:endParaRPr lang="en-US" sz="800" dirty="0">
              <a:solidFill>
                <a:schemeClr val="bg1">
                  <a:lumMod val="50000"/>
                </a:schemeClr>
              </a:solidFill>
            </a:endParaRPr>
          </a:p>
        </p:txBody>
      </p:sp>
    </p:spTree>
    <p:extLst>
      <p:ext uri="{BB962C8B-B14F-4D97-AF65-F5344CB8AC3E}">
        <p14:creationId xmlns:p14="http://schemas.microsoft.com/office/powerpoint/2010/main" val="721605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0" name="Rectangle 19">
            <a:hlinkClick r:id="rId4"/>
            <a:extLst>
              <a:ext uri="{FF2B5EF4-FFF2-40B4-BE49-F238E27FC236}">
                <a16:creationId xmlns:a16="http://schemas.microsoft.com/office/drawing/2014/main" id="{F822574A-970E-9F47-8836-7EEE9B131FC3}"/>
              </a:ext>
            </a:extLst>
          </p:cNvPr>
          <p:cNvSpPr/>
          <p:nvPr/>
        </p:nvSpPr>
        <p:spPr>
          <a:xfrm>
            <a:off x="7283818" y="4691083"/>
            <a:ext cx="1770534" cy="461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A4379C1-5660-9D46-8784-D99F6B2089F2}"/>
              </a:ext>
            </a:extLst>
          </p:cNvPr>
          <p:cNvSpPr txBox="1"/>
          <p:nvPr/>
        </p:nvSpPr>
        <p:spPr>
          <a:xfrm>
            <a:off x="514362" y="1273532"/>
            <a:ext cx="917396" cy="461665"/>
          </a:xfrm>
          <a:prstGeom prst="rect">
            <a:avLst/>
          </a:prstGeom>
          <a:noFill/>
          <a:ln w="15875">
            <a:noFill/>
            <a:prstDash val="dash"/>
          </a:ln>
        </p:spPr>
        <p:txBody>
          <a:bodyPr wrap="square" rtlCol="0">
            <a:spAutoFit/>
          </a:bodyPr>
          <a:lstStyle/>
          <a:p>
            <a:endParaRPr lang="en-US" sz="2400" dirty="0">
              <a:solidFill>
                <a:schemeClr val="bg1"/>
              </a:solidFill>
            </a:endParaRPr>
          </a:p>
        </p:txBody>
      </p:sp>
      <p:sp>
        <p:nvSpPr>
          <p:cNvPr id="7" name="TextBox 6">
            <a:extLst>
              <a:ext uri="{FF2B5EF4-FFF2-40B4-BE49-F238E27FC236}">
                <a16:creationId xmlns:a16="http://schemas.microsoft.com/office/drawing/2014/main" id="{6FFC50F6-036B-764F-811F-B570489E7236}"/>
              </a:ext>
            </a:extLst>
          </p:cNvPr>
          <p:cNvSpPr txBox="1"/>
          <p:nvPr/>
        </p:nvSpPr>
        <p:spPr>
          <a:xfrm>
            <a:off x="5539551" y="1255066"/>
            <a:ext cx="917396" cy="461665"/>
          </a:xfrm>
          <a:prstGeom prst="rect">
            <a:avLst/>
          </a:prstGeom>
          <a:noFill/>
          <a:ln w="15875">
            <a:noFill/>
            <a:prstDash val="dash"/>
          </a:ln>
        </p:spPr>
        <p:txBody>
          <a:bodyPr wrap="square" rtlCol="0">
            <a:spAutoFit/>
          </a:bodyPr>
          <a:lstStyle/>
          <a:p>
            <a:endParaRPr lang="en-US" sz="2400" dirty="0">
              <a:solidFill>
                <a:schemeClr val="bg1"/>
              </a:solidFill>
            </a:endParaRPr>
          </a:p>
        </p:txBody>
      </p:sp>
      <p:sp>
        <p:nvSpPr>
          <p:cNvPr id="8" name="TextBox 7">
            <a:extLst>
              <a:ext uri="{FF2B5EF4-FFF2-40B4-BE49-F238E27FC236}">
                <a16:creationId xmlns:a16="http://schemas.microsoft.com/office/drawing/2014/main" id="{296666C6-49B1-7F4E-AEC9-9CDD59A9571B}"/>
              </a:ext>
            </a:extLst>
          </p:cNvPr>
          <p:cNvSpPr txBox="1"/>
          <p:nvPr/>
        </p:nvSpPr>
        <p:spPr>
          <a:xfrm>
            <a:off x="514362" y="2807658"/>
            <a:ext cx="917396" cy="461665"/>
          </a:xfrm>
          <a:prstGeom prst="rect">
            <a:avLst/>
          </a:prstGeom>
          <a:noFill/>
          <a:ln w="15875">
            <a:noFill/>
            <a:prstDash val="dash"/>
          </a:ln>
        </p:spPr>
        <p:txBody>
          <a:bodyPr wrap="square" rtlCol="0">
            <a:spAutoFit/>
          </a:bodyPr>
          <a:lstStyle/>
          <a:p>
            <a:endParaRPr lang="en-US" sz="2400" dirty="0">
              <a:solidFill>
                <a:schemeClr val="bg1"/>
              </a:solidFill>
            </a:endParaRPr>
          </a:p>
        </p:txBody>
      </p:sp>
      <p:sp>
        <p:nvSpPr>
          <p:cNvPr id="9" name="Rounded Rectangle 8">
            <a:extLst>
              <a:ext uri="{FF2B5EF4-FFF2-40B4-BE49-F238E27FC236}">
                <a16:creationId xmlns:a16="http://schemas.microsoft.com/office/drawing/2014/main" id="{C7420A47-CC08-B14A-8C81-14900570DD38}"/>
              </a:ext>
            </a:extLst>
          </p:cNvPr>
          <p:cNvSpPr/>
          <p:nvPr/>
        </p:nvSpPr>
        <p:spPr>
          <a:xfrm>
            <a:off x="7576591" y="330213"/>
            <a:ext cx="1250576" cy="4061012"/>
          </a:xfrm>
          <a:prstGeom prst="roundRect">
            <a:avLst/>
          </a:prstGeom>
          <a:noFill/>
          <a:ln w="12700">
            <a:solidFill>
              <a:srgbClr val="7B06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663744BA-CAA6-9D47-8D64-3CCA4687CE85}"/>
              </a:ext>
            </a:extLst>
          </p:cNvPr>
          <p:cNvPicPr>
            <a:picLocks noChangeAspect="1"/>
          </p:cNvPicPr>
          <p:nvPr/>
        </p:nvPicPr>
        <p:blipFill>
          <a:blip r:embed="rId5">
            <a:duotone>
              <a:prstClr val="black"/>
              <a:schemeClr val="accent5">
                <a:tint val="45000"/>
                <a:satMod val="400000"/>
              </a:schemeClr>
            </a:duotone>
          </a:blip>
          <a:stretch>
            <a:fillRect/>
          </a:stretch>
        </p:blipFill>
        <p:spPr>
          <a:xfrm>
            <a:off x="7802950" y="1475345"/>
            <a:ext cx="363823" cy="424460"/>
          </a:xfrm>
          <a:prstGeom prst="rect">
            <a:avLst/>
          </a:prstGeom>
        </p:spPr>
      </p:pic>
      <p:pic>
        <p:nvPicPr>
          <p:cNvPr id="11" name="Picture 10">
            <a:extLst>
              <a:ext uri="{FF2B5EF4-FFF2-40B4-BE49-F238E27FC236}">
                <a16:creationId xmlns:a16="http://schemas.microsoft.com/office/drawing/2014/main" id="{5A22BA67-979C-6242-A789-590890BC1DE9}"/>
              </a:ext>
            </a:extLst>
          </p:cNvPr>
          <p:cNvPicPr>
            <a:picLocks noChangeAspect="1"/>
          </p:cNvPicPr>
          <p:nvPr/>
        </p:nvPicPr>
        <p:blipFill>
          <a:blip r:embed="rId5">
            <a:duotone>
              <a:prstClr val="black"/>
              <a:schemeClr val="accent5">
                <a:tint val="45000"/>
                <a:satMod val="400000"/>
              </a:schemeClr>
            </a:duotone>
          </a:blip>
          <a:stretch>
            <a:fillRect/>
          </a:stretch>
        </p:blipFill>
        <p:spPr>
          <a:xfrm>
            <a:off x="7734125" y="1959197"/>
            <a:ext cx="363823" cy="424460"/>
          </a:xfrm>
          <a:prstGeom prst="rect">
            <a:avLst/>
          </a:prstGeom>
        </p:spPr>
      </p:pic>
      <p:pic>
        <p:nvPicPr>
          <p:cNvPr id="12" name="Picture 11">
            <a:extLst>
              <a:ext uri="{FF2B5EF4-FFF2-40B4-BE49-F238E27FC236}">
                <a16:creationId xmlns:a16="http://schemas.microsoft.com/office/drawing/2014/main" id="{0F9F7A2D-9063-C443-9DED-B923AD18E009}"/>
              </a:ext>
            </a:extLst>
          </p:cNvPr>
          <p:cNvPicPr>
            <a:picLocks noChangeAspect="1"/>
          </p:cNvPicPr>
          <p:nvPr/>
        </p:nvPicPr>
        <p:blipFill>
          <a:blip r:embed="rId6">
            <a:duotone>
              <a:prstClr val="black"/>
              <a:schemeClr val="accent5">
                <a:tint val="45000"/>
                <a:satMod val="400000"/>
              </a:schemeClr>
            </a:duotone>
          </a:blip>
          <a:stretch>
            <a:fillRect/>
          </a:stretch>
        </p:blipFill>
        <p:spPr>
          <a:xfrm>
            <a:off x="7780537" y="770318"/>
            <a:ext cx="363823" cy="424460"/>
          </a:xfrm>
          <a:prstGeom prst="rect">
            <a:avLst/>
          </a:prstGeom>
        </p:spPr>
      </p:pic>
      <p:pic>
        <p:nvPicPr>
          <p:cNvPr id="13" name="Picture 12">
            <a:extLst>
              <a:ext uri="{FF2B5EF4-FFF2-40B4-BE49-F238E27FC236}">
                <a16:creationId xmlns:a16="http://schemas.microsoft.com/office/drawing/2014/main" id="{D89EB43E-9641-A249-AED4-3AA14F7D68C6}"/>
              </a:ext>
            </a:extLst>
          </p:cNvPr>
          <p:cNvPicPr>
            <a:picLocks noChangeAspect="1"/>
          </p:cNvPicPr>
          <p:nvPr/>
        </p:nvPicPr>
        <p:blipFill>
          <a:blip r:embed="rId5">
            <a:duotone>
              <a:prstClr val="black"/>
              <a:schemeClr val="accent5">
                <a:tint val="45000"/>
                <a:satMod val="400000"/>
              </a:schemeClr>
            </a:duotone>
          </a:blip>
          <a:stretch>
            <a:fillRect/>
          </a:stretch>
        </p:blipFill>
        <p:spPr>
          <a:xfrm>
            <a:off x="8123437" y="3012454"/>
            <a:ext cx="363823" cy="424460"/>
          </a:xfrm>
          <a:prstGeom prst="rect">
            <a:avLst/>
          </a:prstGeom>
        </p:spPr>
      </p:pic>
      <p:pic>
        <p:nvPicPr>
          <p:cNvPr id="14" name="Picture 13">
            <a:extLst>
              <a:ext uri="{FF2B5EF4-FFF2-40B4-BE49-F238E27FC236}">
                <a16:creationId xmlns:a16="http://schemas.microsoft.com/office/drawing/2014/main" id="{75A8AD8E-4B38-9D41-867B-141D1F1873F3}"/>
              </a:ext>
            </a:extLst>
          </p:cNvPr>
          <p:cNvPicPr>
            <a:picLocks noChangeAspect="1"/>
          </p:cNvPicPr>
          <p:nvPr/>
        </p:nvPicPr>
        <p:blipFill>
          <a:blip r:embed="rId6">
            <a:duotone>
              <a:prstClr val="black"/>
              <a:schemeClr val="accent5">
                <a:tint val="45000"/>
                <a:satMod val="400000"/>
              </a:schemeClr>
            </a:duotone>
          </a:blip>
          <a:stretch>
            <a:fillRect/>
          </a:stretch>
        </p:blipFill>
        <p:spPr>
          <a:xfrm>
            <a:off x="7894837" y="2360719"/>
            <a:ext cx="363823" cy="424460"/>
          </a:xfrm>
          <a:prstGeom prst="rect">
            <a:avLst/>
          </a:prstGeom>
        </p:spPr>
      </p:pic>
      <p:pic>
        <p:nvPicPr>
          <p:cNvPr id="15" name="Picture 14">
            <a:extLst>
              <a:ext uri="{FF2B5EF4-FFF2-40B4-BE49-F238E27FC236}">
                <a16:creationId xmlns:a16="http://schemas.microsoft.com/office/drawing/2014/main" id="{3E6A7035-8D50-6741-BF01-DEAE17E6A629}"/>
              </a:ext>
            </a:extLst>
          </p:cNvPr>
          <p:cNvPicPr>
            <a:picLocks noChangeAspect="1"/>
          </p:cNvPicPr>
          <p:nvPr/>
        </p:nvPicPr>
        <p:blipFill>
          <a:blip r:embed="rId5">
            <a:duotone>
              <a:prstClr val="black"/>
              <a:schemeClr val="accent5">
                <a:tint val="45000"/>
                <a:satMod val="400000"/>
              </a:schemeClr>
            </a:duotone>
          </a:blip>
          <a:stretch>
            <a:fillRect/>
          </a:stretch>
        </p:blipFill>
        <p:spPr>
          <a:xfrm>
            <a:off x="8143934" y="2606733"/>
            <a:ext cx="363823" cy="424460"/>
          </a:xfrm>
          <a:prstGeom prst="rect">
            <a:avLst/>
          </a:prstGeom>
        </p:spPr>
      </p:pic>
      <p:pic>
        <p:nvPicPr>
          <p:cNvPr id="16" name="Picture 15">
            <a:extLst>
              <a:ext uri="{FF2B5EF4-FFF2-40B4-BE49-F238E27FC236}">
                <a16:creationId xmlns:a16="http://schemas.microsoft.com/office/drawing/2014/main" id="{F13A3336-3323-FE4A-A5DB-FF5A0C9AB440}"/>
              </a:ext>
            </a:extLst>
          </p:cNvPr>
          <p:cNvPicPr>
            <a:picLocks noChangeAspect="1"/>
          </p:cNvPicPr>
          <p:nvPr/>
        </p:nvPicPr>
        <p:blipFill>
          <a:blip r:embed="rId6">
            <a:duotone>
              <a:prstClr val="black"/>
              <a:schemeClr val="accent5">
                <a:tint val="45000"/>
                <a:satMod val="400000"/>
              </a:schemeClr>
            </a:duotone>
          </a:blip>
          <a:stretch>
            <a:fillRect/>
          </a:stretch>
        </p:blipFill>
        <p:spPr>
          <a:xfrm>
            <a:off x="8143934" y="2070440"/>
            <a:ext cx="363823" cy="424460"/>
          </a:xfrm>
          <a:prstGeom prst="rect">
            <a:avLst/>
          </a:prstGeom>
        </p:spPr>
      </p:pic>
      <p:pic>
        <p:nvPicPr>
          <p:cNvPr id="17" name="Picture 16">
            <a:extLst>
              <a:ext uri="{FF2B5EF4-FFF2-40B4-BE49-F238E27FC236}">
                <a16:creationId xmlns:a16="http://schemas.microsoft.com/office/drawing/2014/main" id="{333D9A02-62F4-4041-8AF8-476634FFCA68}"/>
              </a:ext>
            </a:extLst>
          </p:cNvPr>
          <p:cNvPicPr>
            <a:picLocks noChangeAspect="1"/>
          </p:cNvPicPr>
          <p:nvPr/>
        </p:nvPicPr>
        <p:blipFill>
          <a:blip r:embed="rId6">
            <a:duotone>
              <a:prstClr val="black"/>
              <a:schemeClr val="accent5">
                <a:tint val="45000"/>
                <a:satMod val="400000"/>
              </a:schemeClr>
            </a:duotone>
          </a:blip>
          <a:stretch>
            <a:fillRect/>
          </a:stretch>
        </p:blipFill>
        <p:spPr>
          <a:xfrm>
            <a:off x="8363241" y="470476"/>
            <a:ext cx="363823" cy="424460"/>
          </a:xfrm>
          <a:prstGeom prst="rect">
            <a:avLst/>
          </a:prstGeom>
        </p:spPr>
      </p:pic>
      <p:pic>
        <p:nvPicPr>
          <p:cNvPr id="18" name="Picture 17">
            <a:extLst>
              <a:ext uri="{FF2B5EF4-FFF2-40B4-BE49-F238E27FC236}">
                <a16:creationId xmlns:a16="http://schemas.microsoft.com/office/drawing/2014/main" id="{29039B87-5652-1942-A52D-10175C96BC11}"/>
              </a:ext>
            </a:extLst>
          </p:cNvPr>
          <p:cNvPicPr>
            <a:picLocks noChangeAspect="1"/>
          </p:cNvPicPr>
          <p:nvPr/>
        </p:nvPicPr>
        <p:blipFill>
          <a:blip r:embed="rId5">
            <a:duotone>
              <a:prstClr val="black"/>
              <a:schemeClr val="accent5">
                <a:tint val="45000"/>
                <a:satMod val="400000"/>
              </a:schemeClr>
            </a:duotone>
          </a:blip>
          <a:stretch>
            <a:fillRect/>
          </a:stretch>
        </p:blipFill>
        <p:spPr>
          <a:xfrm>
            <a:off x="7666237" y="2998570"/>
            <a:ext cx="363823" cy="424460"/>
          </a:xfrm>
          <a:prstGeom prst="rect">
            <a:avLst/>
          </a:prstGeom>
        </p:spPr>
      </p:pic>
      <p:pic>
        <p:nvPicPr>
          <p:cNvPr id="19" name="Picture 18">
            <a:extLst>
              <a:ext uri="{FF2B5EF4-FFF2-40B4-BE49-F238E27FC236}">
                <a16:creationId xmlns:a16="http://schemas.microsoft.com/office/drawing/2014/main" id="{980BF8BD-DE82-FD40-9BC7-FEBD2F68A243}"/>
              </a:ext>
            </a:extLst>
          </p:cNvPr>
          <p:cNvPicPr>
            <a:picLocks noChangeAspect="1"/>
          </p:cNvPicPr>
          <p:nvPr/>
        </p:nvPicPr>
        <p:blipFill>
          <a:blip r:embed="rId6">
            <a:duotone>
              <a:prstClr val="black"/>
              <a:schemeClr val="accent5">
                <a:tint val="45000"/>
                <a:satMod val="400000"/>
              </a:schemeClr>
            </a:duotone>
          </a:blip>
          <a:stretch>
            <a:fillRect/>
          </a:stretch>
        </p:blipFill>
        <p:spPr>
          <a:xfrm>
            <a:off x="7847772" y="3636421"/>
            <a:ext cx="363823" cy="424460"/>
          </a:xfrm>
          <a:prstGeom prst="rect">
            <a:avLst/>
          </a:prstGeom>
        </p:spPr>
      </p:pic>
      <p:pic>
        <p:nvPicPr>
          <p:cNvPr id="21" name="Picture 20">
            <a:extLst>
              <a:ext uri="{FF2B5EF4-FFF2-40B4-BE49-F238E27FC236}">
                <a16:creationId xmlns:a16="http://schemas.microsoft.com/office/drawing/2014/main" id="{97D9140A-07DF-B046-9B63-0778FBDF64A9}"/>
              </a:ext>
            </a:extLst>
          </p:cNvPr>
          <p:cNvPicPr>
            <a:picLocks noChangeAspect="1"/>
          </p:cNvPicPr>
          <p:nvPr/>
        </p:nvPicPr>
        <p:blipFill>
          <a:blip r:embed="rId5">
            <a:duotone>
              <a:prstClr val="black"/>
              <a:schemeClr val="accent5">
                <a:tint val="45000"/>
                <a:satMod val="400000"/>
              </a:schemeClr>
            </a:duotone>
          </a:blip>
          <a:stretch>
            <a:fillRect/>
          </a:stretch>
        </p:blipFill>
        <p:spPr>
          <a:xfrm>
            <a:off x="8352037" y="3903121"/>
            <a:ext cx="363823" cy="424460"/>
          </a:xfrm>
          <a:prstGeom prst="rect">
            <a:avLst/>
          </a:prstGeom>
        </p:spPr>
      </p:pic>
      <p:pic>
        <p:nvPicPr>
          <p:cNvPr id="22" name="Picture 21">
            <a:extLst>
              <a:ext uri="{FF2B5EF4-FFF2-40B4-BE49-F238E27FC236}">
                <a16:creationId xmlns:a16="http://schemas.microsoft.com/office/drawing/2014/main" id="{0C92756F-1660-A04D-B12A-A53C9D6AE9E7}"/>
              </a:ext>
            </a:extLst>
          </p:cNvPr>
          <p:cNvPicPr>
            <a:picLocks noChangeAspect="1"/>
          </p:cNvPicPr>
          <p:nvPr/>
        </p:nvPicPr>
        <p:blipFill>
          <a:blip r:embed="rId6">
            <a:duotone>
              <a:prstClr val="black"/>
              <a:schemeClr val="accent5">
                <a:tint val="45000"/>
                <a:satMod val="400000"/>
              </a:schemeClr>
            </a:duotone>
          </a:blip>
          <a:stretch>
            <a:fillRect/>
          </a:stretch>
        </p:blipFill>
        <p:spPr>
          <a:xfrm>
            <a:off x="8311695" y="3356689"/>
            <a:ext cx="363823" cy="424460"/>
          </a:xfrm>
          <a:prstGeom prst="rect">
            <a:avLst/>
          </a:prstGeom>
        </p:spPr>
      </p:pic>
      <p:pic>
        <p:nvPicPr>
          <p:cNvPr id="23" name="Picture 22">
            <a:extLst>
              <a:ext uri="{FF2B5EF4-FFF2-40B4-BE49-F238E27FC236}">
                <a16:creationId xmlns:a16="http://schemas.microsoft.com/office/drawing/2014/main" id="{E65345E2-7DD8-8C41-871C-A371D65965F0}"/>
              </a:ext>
            </a:extLst>
          </p:cNvPr>
          <p:cNvPicPr>
            <a:picLocks noChangeAspect="1"/>
          </p:cNvPicPr>
          <p:nvPr/>
        </p:nvPicPr>
        <p:blipFill>
          <a:blip r:embed="rId5">
            <a:duotone>
              <a:prstClr val="black"/>
              <a:schemeClr val="accent5">
                <a:tint val="45000"/>
                <a:satMod val="400000"/>
              </a:schemeClr>
            </a:duotone>
          </a:blip>
          <a:stretch>
            <a:fillRect/>
          </a:stretch>
        </p:blipFill>
        <p:spPr>
          <a:xfrm>
            <a:off x="8161537" y="1574453"/>
            <a:ext cx="363823" cy="424460"/>
          </a:xfrm>
          <a:prstGeom prst="rect">
            <a:avLst/>
          </a:prstGeom>
        </p:spPr>
      </p:pic>
      <p:pic>
        <p:nvPicPr>
          <p:cNvPr id="24" name="Picture 23">
            <a:extLst>
              <a:ext uri="{FF2B5EF4-FFF2-40B4-BE49-F238E27FC236}">
                <a16:creationId xmlns:a16="http://schemas.microsoft.com/office/drawing/2014/main" id="{12165439-5450-C74A-A232-5BDD42C6D758}"/>
              </a:ext>
            </a:extLst>
          </p:cNvPr>
          <p:cNvPicPr>
            <a:picLocks noChangeAspect="1"/>
          </p:cNvPicPr>
          <p:nvPr/>
        </p:nvPicPr>
        <p:blipFill>
          <a:blip r:embed="rId6">
            <a:duotone>
              <a:prstClr val="black"/>
              <a:schemeClr val="accent5">
                <a:tint val="45000"/>
                <a:satMod val="400000"/>
              </a:schemeClr>
            </a:duotone>
          </a:blip>
          <a:stretch>
            <a:fillRect/>
          </a:stretch>
        </p:blipFill>
        <p:spPr>
          <a:xfrm>
            <a:off x="8083095" y="1039456"/>
            <a:ext cx="363823" cy="424460"/>
          </a:xfrm>
          <a:prstGeom prst="rect">
            <a:avLst/>
          </a:prstGeom>
        </p:spPr>
      </p:pic>
    </p:spTree>
    <p:extLst>
      <p:ext uri="{BB962C8B-B14F-4D97-AF65-F5344CB8AC3E}">
        <p14:creationId xmlns:p14="http://schemas.microsoft.com/office/powerpoint/2010/main" val="589855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415A7D-B489-7A4E-9B35-B6C453CFD568}"/>
              </a:ext>
            </a:extLst>
          </p:cNvPr>
          <p:cNvPicPr>
            <a:picLocks noChangeAspect="1"/>
          </p:cNvPicPr>
          <p:nvPr/>
        </p:nvPicPr>
        <p:blipFill>
          <a:blip r:embed="rId2"/>
          <a:srcRect l="888" r="888"/>
          <a:stretch/>
        </p:blipFill>
        <p:spPr>
          <a:xfrm>
            <a:off x="3944471" y="1058683"/>
            <a:ext cx="3350822" cy="2554545"/>
          </a:xfrm>
          <a:prstGeom prst="rect">
            <a:avLst/>
          </a:prstGeom>
          <a:noFill/>
          <a:ln>
            <a:solidFill>
              <a:srgbClr val="7B063C"/>
            </a:solidFill>
          </a:ln>
          <a:effectLst>
            <a:outerShdw blurRad="181322" dist="297733" dir="2520000" sx="92000" sy="92000" algn="ctr" rotWithShape="0">
              <a:schemeClr val="bg1">
                <a:lumMod val="50000"/>
                <a:alpha val="43000"/>
              </a:schemeClr>
            </a:outerShdw>
          </a:effectLst>
        </p:spPr>
      </p:pic>
      <p:sp>
        <p:nvSpPr>
          <p:cNvPr id="6" name="TextBox 5">
            <a:extLst>
              <a:ext uri="{FF2B5EF4-FFF2-40B4-BE49-F238E27FC236}">
                <a16:creationId xmlns:a16="http://schemas.microsoft.com/office/drawing/2014/main" id="{1D801455-0AB5-844B-A6D6-5D3E8852FFC3}"/>
              </a:ext>
            </a:extLst>
          </p:cNvPr>
          <p:cNvSpPr txBox="1"/>
          <p:nvPr/>
        </p:nvSpPr>
        <p:spPr>
          <a:xfrm>
            <a:off x="1465729" y="1058683"/>
            <a:ext cx="2218766" cy="2862322"/>
          </a:xfrm>
          <a:prstGeom prst="rect">
            <a:avLst/>
          </a:prstGeom>
          <a:noFill/>
        </p:spPr>
        <p:txBody>
          <a:bodyPr wrap="square" rtlCol="0">
            <a:spAutoFit/>
          </a:bodyPr>
          <a:lstStyle/>
          <a:p>
            <a:r>
              <a:rPr lang="en-US" sz="2000" dirty="0">
                <a:latin typeface="+mj-lt"/>
              </a:rPr>
              <a:t>Click </a:t>
            </a:r>
            <a:r>
              <a:rPr lang="en-US" sz="2000" dirty="0">
                <a:latin typeface="+mj-lt"/>
                <a:hlinkClick r:id="rId3"/>
              </a:rPr>
              <a:t>here</a:t>
            </a:r>
            <a:r>
              <a:rPr lang="en-US" sz="2000" dirty="0">
                <a:latin typeface="+mj-lt"/>
              </a:rPr>
              <a:t> to download a free student copy of the</a:t>
            </a:r>
            <a:endParaRPr lang="en-US" sz="2000" b="1" dirty="0">
              <a:solidFill>
                <a:srgbClr val="7B063C"/>
              </a:solidFill>
              <a:latin typeface="+mj-lt"/>
            </a:endParaRPr>
          </a:p>
          <a:p>
            <a:r>
              <a:rPr lang="en-US" sz="2000" spc="-100" dirty="0">
                <a:solidFill>
                  <a:srgbClr val="7B063C"/>
                </a:solidFill>
                <a:latin typeface="JOSEFIN SANS REGULAR ROMAN" pitchFamily="2" charset="77"/>
              </a:rPr>
              <a:t>Mathematizing Story Map</a:t>
            </a:r>
          </a:p>
          <a:p>
            <a:r>
              <a:rPr lang="en-US" sz="2000" dirty="0">
                <a:latin typeface="+mj-lt"/>
              </a:rPr>
              <a:t>for Additive Comparison problem situations, and more!</a:t>
            </a:r>
          </a:p>
        </p:txBody>
      </p:sp>
      <p:pic>
        <p:nvPicPr>
          <p:cNvPr id="8" name="Picture 7">
            <a:hlinkClick r:id="rId4"/>
            <a:extLst>
              <a:ext uri="{FF2B5EF4-FFF2-40B4-BE49-F238E27FC236}">
                <a16:creationId xmlns:a16="http://schemas.microsoft.com/office/drawing/2014/main" id="{DBC135FE-1420-F140-8F08-FD3EFFD2BA2F}"/>
              </a:ext>
            </a:extLst>
          </p:cNvPr>
          <p:cNvPicPr/>
          <p:nvPr/>
        </p:nvPicPr>
        <p:blipFill>
          <a:blip r:embed="rId5">
            <a:extLst>
              <a:ext uri="{28A0092B-C50C-407E-A947-70E740481C1C}">
                <a14:useLocalDpi xmlns:a14="http://schemas.microsoft.com/office/drawing/2010/main" val="0"/>
              </a:ext>
            </a:extLst>
          </a:blip>
          <a:stretch>
            <a:fillRect/>
          </a:stretch>
        </p:blipFill>
        <p:spPr>
          <a:xfrm flipV="1">
            <a:off x="147918" y="4909087"/>
            <a:ext cx="457200" cy="159544"/>
          </a:xfrm>
          <a:prstGeom prst="rect">
            <a:avLst/>
          </a:prstGeom>
        </p:spPr>
      </p:pic>
      <p:sp>
        <p:nvSpPr>
          <p:cNvPr id="9" name="Rectangle 8">
            <a:hlinkClick r:id="rId6"/>
            <a:extLst>
              <a:ext uri="{FF2B5EF4-FFF2-40B4-BE49-F238E27FC236}">
                <a16:creationId xmlns:a16="http://schemas.microsoft.com/office/drawing/2014/main" id="{1F174F47-C7EC-4C44-86F9-1BE89A68D53E}"/>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37713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1030</TotalTime>
  <Words>439</Words>
  <Application>Microsoft Macintosh PowerPoint</Application>
  <PresentationFormat>On-screen Show (16:9)</PresentationFormat>
  <Paragraphs>28</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JOSEFIN SANS REGULAR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kleong</dc:creator>
  <cp:lastModifiedBy>kleong</cp:lastModifiedBy>
  <cp:revision>36</cp:revision>
  <dcterms:created xsi:type="dcterms:W3CDTF">2021-09-14T03:27:38Z</dcterms:created>
  <dcterms:modified xsi:type="dcterms:W3CDTF">2021-10-19T05:06:37Z</dcterms:modified>
</cp:coreProperties>
</file>