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62"/>
    <p:restoredTop sz="96327"/>
  </p:normalViewPr>
  <p:slideViewPr>
    <p:cSldViewPr snapToGrid="0" snapToObjects="1">
      <p:cViewPr varScale="1">
        <p:scale>
          <a:sx n="109" d="100"/>
          <a:sy n="109" d="100"/>
        </p:scale>
        <p:origin x="200" y="108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10/18/21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A picture containing box and whisker chart&#10;&#10;Description automatically generated">
            <a:extLst>
              <a:ext uri="{FF2B5EF4-FFF2-40B4-BE49-F238E27FC236}">
                <a16:creationId xmlns:a16="http://schemas.microsoft.com/office/drawing/2014/main" id="{BAE4E3C0-1599-5242-A789-FAB7DC1F4B09}"/>
              </a:ext>
            </a:extLst>
          </p:cNvPr>
          <p:cNvPicPr>
            <a:picLocks noChangeAspect="1"/>
          </p:cNvPicPr>
          <p:nvPr userDrawn="1"/>
        </p:nvPicPr>
        <p:blipFill>
          <a:blip r:embed="rId2"/>
          <a:stretch>
            <a:fillRect/>
          </a:stretch>
        </p:blipFill>
        <p:spPr>
          <a:xfrm>
            <a:off x="0" y="2946"/>
            <a:ext cx="9144000" cy="5137608"/>
          </a:xfrm>
          <a:prstGeom prst="rect">
            <a:avLst/>
          </a:prstGeom>
        </p:spPr>
      </p:pic>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foto.wuestenigel.com/frozen-green-peas-on-the-white-plate/"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www.pngall.com/lunch-box-png" TargetMode="Externa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add-comparison"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04369"/>
            <a:ext cx="4168588" cy="3591693"/>
          </a:xfrm>
        </p:spPr>
        <p:txBody>
          <a:bodyPr>
            <a:noAutofit/>
          </a:bodyPr>
          <a:lstStyle/>
          <a:p>
            <a:pPr marL="0" indent="0">
              <a:lnSpc>
                <a:spcPct val="100000"/>
              </a:lnSpc>
              <a:spcBef>
                <a:spcPts val="0"/>
              </a:spcBef>
              <a:spcAft>
                <a:spcPts val="1200"/>
              </a:spcAft>
              <a:buNone/>
            </a:pPr>
            <a:r>
              <a:rPr lang="en-US" sz="1800" dirty="0" err="1"/>
              <a:t>Limar</a:t>
            </a:r>
            <a:r>
              <a:rPr lang="en-US" sz="1800" dirty="0"/>
              <a:t> regretted teaching his sister to count. To be honest, she didn’t really learn from him, but he was willing to count with the family as she learned. Every night at dinner Alisa counted the plates. She counted the forks. She counted the potatoes. She even counted her peas! </a:t>
            </a:r>
          </a:p>
          <a:p>
            <a:pPr marL="0" indent="0">
              <a:lnSpc>
                <a:spcPct val="100000"/>
              </a:lnSpc>
              <a:spcBef>
                <a:spcPts val="0"/>
              </a:spcBef>
              <a:spcAft>
                <a:spcPts val="1200"/>
              </a:spcAft>
              <a:buNone/>
            </a:pPr>
            <a:r>
              <a:rPr lang="en-US" sz="1800" dirty="0"/>
              <a:t>The first sign that Alisa’s counting affected </a:t>
            </a:r>
            <a:r>
              <a:rPr lang="en-US" sz="1800" dirty="0" err="1"/>
              <a:t>Limar</a:t>
            </a:r>
            <a:r>
              <a:rPr lang="en-US" sz="1800" dirty="0"/>
              <a:t> was the day she took his plastic bricks and started counting them. 1, 2, 3, 4, 5, 6… Ugh! How much can one little girl count??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When Little Sisters Count</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737846" y="2804297"/>
            <a:ext cx="2473754" cy="338554"/>
          </a:xfrm>
          <a:prstGeom prst="rect">
            <a:avLst/>
          </a:prstGeom>
          <a:noFill/>
        </p:spPr>
        <p:txBody>
          <a:bodyPr wrap="none" rtlCol="0">
            <a:spAutoFit/>
          </a:bodyPr>
          <a:lstStyle/>
          <a:p>
            <a:r>
              <a:rPr lang="en-US" sz="800" dirty="0">
                <a:solidFill>
                  <a:schemeClr val="bg1">
                    <a:lumMod val="65000"/>
                  </a:schemeClr>
                </a:solidFill>
                <a:hlinkClick r:id="rId5" tooltip="https://foto.wuestenigel.com/frozen-green-peas-on-the-white-plate/">
                  <a:extLst>
                    <a:ext uri="{A12FA001-AC4F-418D-AE19-62706E023703}">
                      <ahyp:hlinkClr xmlns:ahyp="http://schemas.microsoft.com/office/drawing/2018/hyperlinkcolor" val="tx"/>
                    </a:ext>
                  </a:extLst>
                </a:hlinkClick>
              </a:rPr>
              <a:t>This Photo</a:t>
            </a:r>
            <a:r>
              <a:rPr lang="en-US" sz="800" dirty="0">
                <a:solidFill>
                  <a:schemeClr val="bg1">
                    <a:lumMod val="65000"/>
                  </a:schemeClr>
                </a:solidFill>
              </a:rPr>
              <a:t> by Unknown Author is licensed under </a:t>
            </a:r>
            <a:r>
              <a:rPr lang="en-US" sz="800" dirty="0">
                <a:solidFill>
                  <a:schemeClr val="bg1">
                    <a:lumMod val="65000"/>
                  </a:schemeClr>
                </a:solidFill>
                <a:hlinkClick r:id="rId6"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65000"/>
                </a:schemeClr>
              </a:solidFill>
            </a:endParaRPr>
          </a:p>
          <a:p>
            <a:endParaRPr lang="en-US" sz="800" dirty="0">
              <a:solidFill>
                <a:schemeClr val="bg1">
                  <a:lumMod val="50000"/>
                </a:schemeClr>
              </a:solidFill>
            </a:endParaRPr>
          </a:p>
        </p:txBody>
      </p:sp>
      <p:pic>
        <p:nvPicPr>
          <p:cNvPr id="5" name="Picture 4" descr="A hand holding a bunch of green peas&#10;&#10;Description automatically generated with medium confidence">
            <a:extLst>
              <a:ext uri="{FF2B5EF4-FFF2-40B4-BE49-F238E27FC236}">
                <a16:creationId xmlns:a16="http://schemas.microsoft.com/office/drawing/2014/main" id="{F6BA940F-AEDD-B647-A94C-745E6C51665F}"/>
              </a:ext>
            </a:extLst>
          </p:cNvPr>
          <p:cNvPicPr>
            <a:picLocks noChangeAspect="1"/>
          </p:cNvPicPr>
          <p:nvPr/>
        </p:nvPicPr>
        <p:blipFill rotWithShape="1">
          <a:blip r:embed="rId7"/>
          <a:srcRect r="19995"/>
          <a:stretch/>
        </p:blipFill>
        <p:spPr>
          <a:xfrm>
            <a:off x="5884779" y="1409767"/>
            <a:ext cx="2794550" cy="2323965"/>
          </a:xfrm>
          <a:prstGeom prst="rect">
            <a:avLst/>
          </a:prstGeom>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578224"/>
            <a:ext cx="4058505" cy="391528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One day, while they were packing lunch, Alisa started counting the snack crackers in her lunch. </a:t>
            </a:r>
          </a:p>
          <a:p>
            <a:pPr marL="0" indent="0">
              <a:lnSpc>
                <a:spcPct val="100000"/>
              </a:lnSpc>
              <a:spcBef>
                <a:spcPts val="0"/>
              </a:spcBef>
              <a:spcAft>
                <a:spcPts val="1200"/>
              </a:spcAft>
              <a:buNone/>
            </a:pPr>
            <a:r>
              <a:rPr lang="en-US" sz="1800" dirty="0"/>
              <a:t>“15 crackers!” she yelled out. </a:t>
            </a:r>
          </a:p>
          <a:p>
            <a:pPr marL="0" indent="0">
              <a:lnSpc>
                <a:spcPct val="100000"/>
              </a:lnSpc>
              <a:spcBef>
                <a:spcPts val="0"/>
              </a:spcBef>
              <a:spcAft>
                <a:spcPts val="1200"/>
              </a:spcAft>
              <a:buNone/>
            </a:pPr>
            <a:r>
              <a:rPr lang="en-US" sz="1800" dirty="0"/>
              <a:t>But then she started counting </a:t>
            </a:r>
            <a:r>
              <a:rPr lang="en-US" sz="1800" dirty="0" err="1"/>
              <a:t>Limar’s</a:t>
            </a:r>
            <a:r>
              <a:rPr lang="en-US" sz="1800" dirty="0"/>
              <a:t> snack crackers. She stopped for a second and looked back at her own snack crackers. </a:t>
            </a:r>
            <a:r>
              <a:rPr lang="en-US" sz="1800" dirty="0" err="1"/>
              <a:t>Limar</a:t>
            </a:r>
            <a:r>
              <a:rPr lang="en-US" sz="1800" dirty="0"/>
              <a:t> could see a frown cross over Alisa’s face as she looked back at her own baggie of snack crackers and then back at his again. He knew what she was seeing. He knew that she was counting. He knew what was coming. </a:t>
            </a:r>
          </a:p>
          <a:p>
            <a:pPr marL="0" indent="0">
              <a:lnSpc>
                <a:spcPct val="100000"/>
              </a:lnSpc>
              <a:spcBef>
                <a:spcPts val="0"/>
              </a:spcBef>
              <a:spcAft>
                <a:spcPts val="1200"/>
              </a:spcAft>
              <a:buNone/>
            </a:pPr>
            <a:r>
              <a:rPr lang="en-US" sz="1800" dirty="0"/>
              <a:t> </a:t>
            </a:r>
          </a:p>
        </p:txBody>
      </p:sp>
      <p:sp>
        <p:nvSpPr>
          <p:cNvPr id="2" name="Rectangle 1">
            <a:extLst>
              <a:ext uri="{FF2B5EF4-FFF2-40B4-BE49-F238E27FC236}">
                <a16:creationId xmlns:a16="http://schemas.microsoft.com/office/drawing/2014/main" id="{A3D5A8B9-0D81-1D42-BEB6-D26E60EC75EE}"/>
              </a:ext>
            </a:extLst>
          </p:cNvPr>
          <p:cNvSpPr/>
          <p:nvPr/>
        </p:nvSpPr>
        <p:spPr>
          <a:xfrm rot="5400000">
            <a:off x="7691207" y="2737343"/>
            <a:ext cx="2731770" cy="215444"/>
          </a:xfrm>
          <a:prstGeom prst="rect">
            <a:avLst/>
          </a:prstGeom>
        </p:spPr>
        <p:txBody>
          <a:bodyPr wrap="square">
            <a:spAutoFit/>
          </a:bodyPr>
          <a:lstStyle/>
          <a:p>
            <a:r>
              <a:rPr lang="en-US" sz="800" dirty="0">
                <a:solidFill>
                  <a:schemeClr val="bg1">
                    <a:lumMod val="65000"/>
                  </a:schemeClr>
                </a:solidFill>
                <a:hlinkClick r:id="rId5" tooltip="http://www.pngall.com/lunch-box-png">
                  <a:extLst>
                    <a:ext uri="{A12FA001-AC4F-418D-AE19-62706E023703}">
                      <ahyp:hlinkClr xmlns:ahyp="http://schemas.microsoft.com/office/drawing/2018/hyperlinkcolor" val="tx"/>
                    </a:ext>
                  </a:extLst>
                </a:hlinkClick>
              </a:rPr>
              <a:t>This Photo</a:t>
            </a:r>
            <a:r>
              <a:rPr lang="en-US" sz="800" dirty="0">
                <a:solidFill>
                  <a:schemeClr val="bg1">
                    <a:lumMod val="65000"/>
                  </a:schemeClr>
                </a:solidFill>
              </a:rPr>
              <a:t> by Unknown Author is licensed under </a:t>
            </a:r>
            <a:r>
              <a:rPr lang="en-US" sz="800" dirty="0">
                <a:solidFill>
                  <a:schemeClr val="bg1">
                    <a:lumMod val="65000"/>
                  </a:schemeClr>
                </a:solidFill>
                <a:hlinkClick r:id="rId6" tooltip="https://creativecommons.org/licenses/by-nc/3.0/">
                  <a:extLst>
                    <a:ext uri="{A12FA001-AC4F-418D-AE19-62706E023703}">
                      <ahyp:hlinkClr xmlns:ahyp="http://schemas.microsoft.com/office/drawing/2018/hyperlinkcolor" val="tx"/>
                    </a:ext>
                  </a:extLst>
                </a:hlinkClick>
              </a:rPr>
              <a:t>CC BY-NC</a:t>
            </a:r>
            <a:endParaRPr lang="en-US" sz="800" dirty="0">
              <a:solidFill>
                <a:schemeClr val="bg1">
                  <a:lumMod val="65000"/>
                </a:schemeClr>
              </a:solidFill>
            </a:endParaRPr>
          </a:p>
        </p:txBody>
      </p:sp>
      <p:pic>
        <p:nvPicPr>
          <p:cNvPr id="8" name="Picture 7" descr="A picture containing container, plastic, tray, colorful&#10;&#10;Description automatically generated">
            <a:extLst>
              <a:ext uri="{FF2B5EF4-FFF2-40B4-BE49-F238E27FC236}">
                <a16:creationId xmlns:a16="http://schemas.microsoft.com/office/drawing/2014/main" id="{D2095C48-5429-FD40-831C-274FC3AB1359}"/>
              </a:ext>
            </a:extLst>
          </p:cNvPr>
          <p:cNvPicPr>
            <a:picLocks noChangeAspect="1"/>
          </p:cNvPicPr>
          <p:nvPr/>
        </p:nvPicPr>
        <p:blipFill>
          <a:blip r:embed="rId7">
            <a:extLst>
              <a:ext uri="{837473B0-CC2E-450A-ABE3-18F120FF3D39}">
                <a1611:picAttrSrcUrl xmlns:a1611="http://schemas.microsoft.com/office/drawing/2016/11/main" r:id="rId5"/>
              </a:ext>
            </a:extLst>
          </a:blip>
          <a:stretch>
            <a:fillRect/>
          </a:stretch>
        </p:blipFill>
        <p:spPr>
          <a:xfrm>
            <a:off x="5544215" y="1228069"/>
            <a:ext cx="3301879" cy="2687362"/>
          </a:xfrm>
          <a:prstGeom prst="rect">
            <a:avLst/>
          </a:prstGeom>
        </p:spPr>
      </p:pic>
      <p:sp>
        <p:nvSpPr>
          <p:cNvPr id="10" name="TextBox 9">
            <a:extLst>
              <a:ext uri="{FF2B5EF4-FFF2-40B4-BE49-F238E27FC236}">
                <a16:creationId xmlns:a16="http://schemas.microsoft.com/office/drawing/2014/main" id="{3412B885-E18F-FA4D-B84D-5865B1D4D1DF}"/>
              </a:ext>
            </a:extLst>
          </p:cNvPr>
          <p:cNvSpPr txBox="1"/>
          <p:nvPr/>
        </p:nvSpPr>
        <p:spPr>
          <a:xfrm>
            <a:off x="4025182" y="4608687"/>
            <a:ext cx="2778956" cy="369332"/>
          </a:xfrm>
          <a:prstGeom prst="rect">
            <a:avLst/>
          </a:prstGeom>
          <a:noFill/>
        </p:spPr>
        <p:txBody>
          <a:bodyPr wrap="square" rtlCol="0">
            <a:spAutoFit/>
          </a:bodyPr>
          <a:lstStyle/>
          <a:p>
            <a:r>
              <a:rPr lang="en-US" sz="900" dirty="0">
                <a:hlinkClick r:id="rId5" tooltip="http://www.pngall.com/lunch-box-png"/>
              </a:rPr>
              <a:t>This Photo</a:t>
            </a:r>
            <a:r>
              <a:rPr lang="en-US" sz="900" dirty="0"/>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3544327"/>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501785"/>
            <a:ext cx="4043006" cy="42752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Hey!” Alisa cried out. “</a:t>
            </a:r>
            <a:r>
              <a:rPr lang="en-US" sz="1800" dirty="0" err="1"/>
              <a:t>Limar</a:t>
            </a:r>
            <a:r>
              <a:rPr lang="en-US" sz="1800" dirty="0"/>
              <a:t> has 5 more crackers than I do! That’s not fair!”  </a:t>
            </a:r>
          </a:p>
          <a:p>
            <a:pPr marL="0" indent="0">
              <a:lnSpc>
                <a:spcPct val="100000"/>
              </a:lnSpc>
              <a:spcBef>
                <a:spcPts val="0"/>
              </a:spcBef>
              <a:spcAft>
                <a:spcPts val="1200"/>
              </a:spcAft>
              <a:buNone/>
            </a:pPr>
            <a:r>
              <a:rPr lang="en-US" sz="1800" dirty="0"/>
              <a:t>Mama calmly stepped in and said, “Of course he does, little one. He is older than you are.”</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r>
              <a:rPr lang="en-US" sz="1800" dirty="0"/>
              <a:t>I wonder how many snack crackers </a:t>
            </a:r>
            <a:r>
              <a:rPr lang="en-US" sz="1800" dirty="0" err="1"/>
              <a:t>Limar</a:t>
            </a:r>
            <a:r>
              <a:rPr lang="en-US" sz="1800" dirty="0"/>
              <a:t> had.</a:t>
            </a:r>
          </a:p>
        </p:txBody>
      </p:sp>
      <p:pic>
        <p:nvPicPr>
          <p:cNvPr id="9" name="Picture 8" descr="A close up of a yellow flower&#10;&#10;Description automatically generated with medium confidence">
            <a:extLst>
              <a:ext uri="{FF2B5EF4-FFF2-40B4-BE49-F238E27FC236}">
                <a16:creationId xmlns:a16="http://schemas.microsoft.com/office/drawing/2014/main" id="{A5553DD9-1820-664C-865D-75581CE21A35}"/>
              </a:ext>
            </a:extLst>
          </p:cNvPr>
          <p:cNvPicPr>
            <a:picLocks noChangeAspect="1"/>
          </p:cNvPicPr>
          <p:nvPr/>
        </p:nvPicPr>
        <p:blipFill rotWithShape="1">
          <a:blip r:embed="rId5"/>
          <a:srcRect l="12264" r="8781"/>
          <a:stretch/>
        </p:blipFill>
        <p:spPr>
          <a:xfrm>
            <a:off x="5721170" y="1483400"/>
            <a:ext cx="3119016" cy="2236060"/>
          </a:xfrm>
          <a:prstGeom prst="rect">
            <a:avLst/>
          </a:prstGeom>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A4379C1-5660-9D46-8784-D99F6B2089F2}"/>
              </a:ext>
            </a:extLst>
          </p:cNvPr>
          <p:cNvSpPr txBox="1"/>
          <p:nvPr/>
        </p:nvSpPr>
        <p:spPr>
          <a:xfrm>
            <a:off x="514362" y="1273532"/>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7" name="TextBox 6">
            <a:extLst>
              <a:ext uri="{FF2B5EF4-FFF2-40B4-BE49-F238E27FC236}">
                <a16:creationId xmlns:a16="http://schemas.microsoft.com/office/drawing/2014/main" id="{6FFC50F6-036B-764F-811F-B570489E7236}"/>
              </a:ext>
            </a:extLst>
          </p:cNvPr>
          <p:cNvSpPr txBox="1"/>
          <p:nvPr/>
        </p:nvSpPr>
        <p:spPr>
          <a:xfrm>
            <a:off x="5539551" y="1255066"/>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8" name="TextBox 7">
            <a:extLst>
              <a:ext uri="{FF2B5EF4-FFF2-40B4-BE49-F238E27FC236}">
                <a16:creationId xmlns:a16="http://schemas.microsoft.com/office/drawing/2014/main" id="{296666C6-49B1-7F4E-AEC9-9CDD59A9571B}"/>
              </a:ext>
            </a:extLst>
          </p:cNvPr>
          <p:cNvSpPr txBox="1"/>
          <p:nvPr/>
        </p:nvSpPr>
        <p:spPr>
          <a:xfrm>
            <a:off x="514362" y="2807658"/>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9" name="Rounded Rectangle 8">
            <a:extLst>
              <a:ext uri="{FF2B5EF4-FFF2-40B4-BE49-F238E27FC236}">
                <a16:creationId xmlns:a16="http://schemas.microsoft.com/office/drawing/2014/main" id="{C7420A47-CC08-B14A-8C81-14900570DD38}"/>
              </a:ext>
            </a:extLst>
          </p:cNvPr>
          <p:cNvSpPr/>
          <p:nvPr/>
        </p:nvSpPr>
        <p:spPr>
          <a:xfrm>
            <a:off x="7576591" y="330213"/>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63744BA-CAA6-9D47-8D64-3CCA4687CE85}"/>
              </a:ext>
            </a:extLst>
          </p:cNvPr>
          <p:cNvPicPr>
            <a:picLocks noChangeAspect="1"/>
          </p:cNvPicPr>
          <p:nvPr/>
        </p:nvPicPr>
        <p:blipFill>
          <a:blip r:embed="rId5">
            <a:duotone>
              <a:prstClr val="black"/>
              <a:schemeClr val="accent5">
                <a:tint val="45000"/>
                <a:satMod val="400000"/>
              </a:schemeClr>
            </a:duotone>
          </a:blip>
          <a:stretch>
            <a:fillRect/>
          </a:stretch>
        </p:blipFill>
        <p:spPr>
          <a:xfrm>
            <a:off x="7802950" y="1475345"/>
            <a:ext cx="363823" cy="424460"/>
          </a:xfrm>
          <a:prstGeom prst="rect">
            <a:avLst/>
          </a:prstGeom>
        </p:spPr>
      </p:pic>
      <p:pic>
        <p:nvPicPr>
          <p:cNvPr id="11" name="Picture 10">
            <a:extLst>
              <a:ext uri="{FF2B5EF4-FFF2-40B4-BE49-F238E27FC236}">
                <a16:creationId xmlns:a16="http://schemas.microsoft.com/office/drawing/2014/main" id="{5A22BA67-979C-6242-A789-590890BC1DE9}"/>
              </a:ext>
            </a:extLst>
          </p:cNvPr>
          <p:cNvPicPr>
            <a:picLocks noChangeAspect="1"/>
          </p:cNvPicPr>
          <p:nvPr/>
        </p:nvPicPr>
        <p:blipFill>
          <a:blip r:embed="rId5">
            <a:duotone>
              <a:prstClr val="black"/>
              <a:schemeClr val="accent5">
                <a:tint val="45000"/>
                <a:satMod val="400000"/>
              </a:schemeClr>
            </a:duotone>
          </a:blip>
          <a:stretch>
            <a:fillRect/>
          </a:stretch>
        </p:blipFill>
        <p:spPr>
          <a:xfrm>
            <a:off x="7734125" y="1959197"/>
            <a:ext cx="363823" cy="424460"/>
          </a:xfrm>
          <a:prstGeom prst="rect">
            <a:avLst/>
          </a:prstGeom>
        </p:spPr>
      </p:pic>
      <p:pic>
        <p:nvPicPr>
          <p:cNvPr id="12" name="Picture 11">
            <a:extLst>
              <a:ext uri="{FF2B5EF4-FFF2-40B4-BE49-F238E27FC236}">
                <a16:creationId xmlns:a16="http://schemas.microsoft.com/office/drawing/2014/main" id="{0F9F7A2D-9063-C443-9DED-B923AD18E009}"/>
              </a:ext>
            </a:extLst>
          </p:cNvPr>
          <p:cNvPicPr>
            <a:picLocks noChangeAspect="1"/>
          </p:cNvPicPr>
          <p:nvPr/>
        </p:nvPicPr>
        <p:blipFill>
          <a:blip r:embed="rId6">
            <a:duotone>
              <a:prstClr val="black"/>
              <a:schemeClr val="accent5">
                <a:tint val="45000"/>
                <a:satMod val="400000"/>
              </a:schemeClr>
            </a:duotone>
          </a:blip>
          <a:stretch>
            <a:fillRect/>
          </a:stretch>
        </p:blipFill>
        <p:spPr>
          <a:xfrm>
            <a:off x="7780537" y="770318"/>
            <a:ext cx="363823" cy="424460"/>
          </a:xfrm>
          <a:prstGeom prst="rect">
            <a:avLst/>
          </a:prstGeom>
        </p:spPr>
      </p:pic>
      <p:pic>
        <p:nvPicPr>
          <p:cNvPr id="13" name="Picture 12">
            <a:extLst>
              <a:ext uri="{FF2B5EF4-FFF2-40B4-BE49-F238E27FC236}">
                <a16:creationId xmlns:a16="http://schemas.microsoft.com/office/drawing/2014/main" id="{D89EB43E-9641-A249-AED4-3AA14F7D68C6}"/>
              </a:ext>
            </a:extLst>
          </p:cNvPr>
          <p:cNvPicPr>
            <a:picLocks noChangeAspect="1"/>
          </p:cNvPicPr>
          <p:nvPr/>
        </p:nvPicPr>
        <p:blipFill>
          <a:blip r:embed="rId5">
            <a:duotone>
              <a:prstClr val="black"/>
              <a:schemeClr val="accent5">
                <a:tint val="45000"/>
                <a:satMod val="400000"/>
              </a:schemeClr>
            </a:duotone>
          </a:blip>
          <a:stretch>
            <a:fillRect/>
          </a:stretch>
        </p:blipFill>
        <p:spPr>
          <a:xfrm>
            <a:off x="8123437" y="3012454"/>
            <a:ext cx="363823" cy="424460"/>
          </a:xfrm>
          <a:prstGeom prst="rect">
            <a:avLst/>
          </a:prstGeom>
        </p:spPr>
      </p:pic>
      <p:pic>
        <p:nvPicPr>
          <p:cNvPr id="14" name="Picture 13">
            <a:extLst>
              <a:ext uri="{FF2B5EF4-FFF2-40B4-BE49-F238E27FC236}">
                <a16:creationId xmlns:a16="http://schemas.microsoft.com/office/drawing/2014/main" id="{75A8AD8E-4B38-9D41-867B-141D1F1873F3}"/>
              </a:ext>
            </a:extLst>
          </p:cNvPr>
          <p:cNvPicPr>
            <a:picLocks noChangeAspect="1"/>
          </p:cNvPicPr>
          <p:nvPr/>
        </p:nvPicPr>
        <p:blipFill>
          <a:blip r:embed="rId6">
            <a:duotone>
              <a:prstClr val="black"/>
              <a:schemeClr val="accent5">
                <a:tint val="45000"/>
                <a:satMod val="400000"/>
              </a:schemeClr>
            </a:duotone>
          </a:blip>
          <a:stretch>
            <a:fillRect/>
          </a:stretch>
        </p:blipFill>
        <p:spPr>
          <a:xfrm>
            <a:off x="7894837" y="2360719"/>
            <a:ext cx="363823" cy="424460"/>
          </a:xfrm>
          <a:prstGeom prst="rect">
            <a:avLst/>
          </a:prstGeom>
        </p:spPr>
      </p:pic>
      <p:pic>
        <p:nvPicPr>
          <p:cNvPr id="15" name="Picture 14">
            <a:extLst>
              <a:ext uri="{FF2B5EF4-FFF2-40B4-BE49-F238E27FC236}">
                <a16:creationId xmlns:a16="http://schemas.microsoft.com/office/drawing/2014/main" id="{3E6A7035-8D50-6741-BF01-DEAE17E6A629}"/>
              </a:ext>
            </a:extLst>
          </p:cNvPr>
          <p:cNvPicPr>
            <a:picLocks noChangeAspect="1"/>
          </p:cNvPicPr>
          <p:nvPr/>
        </p:nvPicPr>
        <p:blipFill>
          <a:blip r:embed="rId5">
            <a:duotone>
              <a:prstClr val="black"/>
              <a:schemeClr val="accent5">
                <a:tint val="45000"/>
                <a:satMod val="400000"/>
              </a:schemeClr>
            </a:duotone>
          </a:blip>
          <a:stretch>
            <a:fillRect/>
          </a:stretch>
        </p:blipFill>
        <p:spPr>
          <a:xfrm>
            <a:off x="8143934" y="2606733"/>
            <a:ext cx="363823" cy="424460"/>
          </a:xfrm>
          <a:prstGeom prst="rect">
            <a:avLst/>
          </a:prstGeom>
        </p:spPr>
      </p:pic>
      <p:pic>
        <p:nvPicPr>
          <p:cNvPr id="16" name="Picture 15">
            <a:extLst>
              <a:ext uri="{FF2B5EF4-FFF2-40B4-BE49-F238E27FC236}">
                <a16:creationId xmlns:a16="http://schemas.microsoft.com/office/drawing/2014/main" id="{F13A3336-3323-FE4A-A5DB-FF5A0C9AB440}"/>
              </a:ext>
            </a:extLst>
          </p:cNvPr>
          <p:cNvPicPr>
            <a:picLocks noChangeAspect="1"/>
          </p:cNvPicPr>
          <p:nvPr/>
        </p:nvPicPr>
        <p:blipFill>
          <a:blip r:embed="rId6">
            <a:duotone>
              <a:prstClr val="black"/>
              <a:schemeClr val="accent5">
                <a:tint val="45000"/>
                <a:satMod val="400000"/>
              </a:schemeClr>
            </a:duotone>
          </a:blip>
          <a:stretch>
            <a:fillRect/>
          </a:stretch>
        </p:blipFill>
        <p:spPr>
          <a:xfrm>
            <a:off x="8143934" y="2070440"/>
            <a:ext cx="363823" cy="424460"/>
          </a:xfrm>
          <a:prstGeom prst="rect">
            <a:avLst/>
          </a:prstGeom>
        </p:spPr>
      </p:pic>
      <p:pic>
        <p:nvPicPr>
          <p:cNvPr id="17" name="Picture 16">
            <a:extLst>
              <a:ext uri="{FF2B5EF4-FFF2-40B4-BE49-F238E27FC236}">
                <a16:creationId xmlns:a16="http://schemas.microsoft.com/office/drawing/2014/main" id="{333D9A02-62F4-4041-8AF8-476634FFCA68}"/>
              </a:ext>
            </a:extLst>
          </p:cNvPr>
          <p:cNvPicPr>
            <a:picLocks noChangeAspect="1"/>
          </p:cNvPicPr>
          <p:nvPr/>
        </p:nvPicPr>
        <p:blipFill>
          <a:blip r:embed="rId6">
            <a:duotone>
              <a:prstClr val="black"/>
              <a:schemeClr val="accent5">
                <a:tint val="45000"/>
                <a:satMod val="400000"/>
              </a:schemeClr>
            </a:duotone>
          </a:blip>
          <a:stretch>
            <a:fillRect/>
          </a:stretch>
        </p:blipFill>
        <p:spPr>
          <a:xfrm>
            <a:off x="8363241" y="470476"/>
            <a:ext cx="363823" cy="424460"/>
          </a:xfrm>
          <a:prstGeom prst="rect">
            <a:avLst/>
          </a:prstGeom>
        </p:spPr>
      </p:pic>
      <p:pic>
        <p:nvPicPr>
          <p:cNvPr id="18" name="Picture 17">
            <a:extLst>
              <a:ext uri="{FF2B5EF4-FFF2-40B4-BE49-F238E27FC236}">
                <a16:creationId xmlns:a16="http://schemas.microsoft.com/office/drawing/2014/main" id="{29039B87-5652-1942-A52D-10175C96BC11}"/>
              </a:ext>
            </a:extLst>
          </p:cNvPr>
          <p:cNvPicPr>
            <a:picLocks noChangeAspect="1"/>
          </p:cNvPicPr>
          <p:nvPr/>
        </p:nvPicPr>
        <p:blipFill>
          <a:blip r:embed="rId5">
            <a:duotone>
              <a:prstClr val="black"/>
              <a:schemeClr val="accent5">
                <a:tint val="45000"/>
                <a:satMod val="400000"/>
              </a:schemeClr>
            </a:duotone>
          </a:blip>
          <a:stretch>
            <a:fillRect/>
          </a:stretch>
        </p:blipFill>
        <p:spPr>
          <a:xfrm>
            <a:off x="7666237" y="2998570"/>
            <a:ext cx="363823" cy="424460"/>
          </a:xfrm>
          <a:prstGeom prst="rect">
            <a:avLst/>
          </a:prstGeom>
        </p:spPr>
      </p:pic>
      <p:pic>
        <p:nvPicPr>
          <p:cNvPr id="19" name="Picture 18">
            <a:extLst>
              <a:ext uri="{FF2B5EF4-FFF2-40B4-BE49-F238E27FC236}">
                <a16:creationId xmlns:a16="http://schemas.microsoft.com/office/drawing/2014/main" id="{980BF8BD-DE82-FD40-9BC7-FEBD2F68A243}"/>
              </a:ext>
            </a:extLst>
          </p:cNvPr>
          <p:cNvPicPr>
            <a:picLocks noChangeAspect="1"/>
          </p:cNvPicPr>
          <p:nvPr/>
        </p:nvPicPr>
        <p:blipFill>
          <a:blip r:embed="rId6">
            <a:duotone>
              <a:prstClr val="black"/>
              <a:schemeClr val="accent5">
                <a:tint val="45000"/>
                <a:satMod val="400000"/>
              </a:schemeClr>
            </a:duotone>
          </a:blip>
          <a:stretch>
            <a:fillRect/>
          </a:stretch>
        </p:blipFill>
        <p:spPr>
          <a:xfrm>
            <a:off x="7847772" y="3636421"/>
            <a:ext cx="363823" cy="424460"/>
          </a:xfrm>
          <a:prstGeom prst="rect">
            <a:avLst/>
          </a:prstGeom>
        </p:spPr>
      </p:pic>
      <p:pic>
        <p:nvPicPr>
          <p:cNvPr id="21" name="Picture 20">
            <a:extLst>
              <a:ext uri="{FF2B5EF4-FFF2-40B4-BE49-F238E27FC236}">
                <a16:creationId xmlns:a16="http://schemas.microsoft.com/office/drawing/2014/main" id="{97D9140A-07DF-B046-9B63-0778FBDF64A9}"/>
              </a:ext>
            </a:extLst>
          </p:cNvPr>
          <p:cNvPicPr>
            <a:picLocks noChangeAspect="1"/>
          </p:cNvPicPr>
          <p:nvPr/>
        </p:nvPicPr>
        <p:blipFill>
          <a:blip r:embed="rId5">
            <a:duotone>
              <a:prstClr val="black"/>
              <a:schemeClr val="accent5">
                <a:tint val="45000"/>
                <a:satMod val="400000"/>
              </a:schemeClr>
            </a:duotone>
          </a:blip>
          <a:stretch>
            <a:fillRect/>
          </a:stretch>
        </p:blipFill>
        <p:spPr>
          <a:xfrm>
            <a:off x="8352037" y="3903121"/>
            <a:ext cx="363823" cy="424460"/>
          </a:xfrm>
          <a:prstGeom prst="rect">
            <a:avLst/>
          </a:prstGeom>
        </p:spPr>
      </p:pic>
      <p:pic>
        <p:nvPicPr>
          <p:cNvPr id="22" name="Picture 21">
            <a:extLst>
              <a:ext uri="{FF2B5EF4-FFF2-40B4-BE49-F238E27FC236}">
                <a16:creationId xmlns:a16="http://schemas.microsoft.com/office/drawing/2014/main" id="{0C92756F-1660-A04D-B12A-A53C9D6AE9E7}"/>
              </a:ext>
            </a:extLst>
          </p:cNvPr>
          <p:cNvPicPr>
            <a:picLocks noChangeAspect="1"/>
          </p:cNvPicPr>
          <p:nvPr/>
        </p:nvPicPr>
        <p:blipFill>
          <a:blip r:embed="rId6">
            <a:duotone>
              <a:prstClr val="black"/>
              <a:schemeClr val="accent5">
                <a:tint val="45000"/>
                <a:satMod val="400000"/>
              </a:schemeClr>
            </a:duotone>
          </a:blip>
          <a:stretch>
            <a:fillRect/>
          </a:stretch>
        </p:blipFill>
        <p:spPr>
          <a:xfrm>
            <a:off x="8311695" y="3356689"/>
            <a:ext cx="363823" cy="424460"/>
          </a:xfrm>
          <a:prstGeom prst="rect">
            <a:avLst/>
          </a:prstGeom>
        </p:spPr>
      </p:pic>
      <p:pic>
        <p:nvPicPr>
          <p:cNvPr id="23" name="Picture 22">
            <a:extLst>
              <a:ext uri="{FF2B5EF4-FFF2-40B4-BE49-F238E27FC236}">
                <a16:creationId xmlns:a16="http://schemas.microsoft.com/office/drawing/2014/main" id="{E65345E2-7DD8-8C41-871C-A371D65965F0}"/>
              </a:ext>
            </a:extLst>
          </p:cNvPr>
          <p:cNvPicPr>
            <a:picLocks noChangeAspect="1"/>
          </p:cNvPicPr>
          <p:nvPr/>
        </p:nvPicPr>
        <p:blipFill>
          <a:blip r:embed="rId5">
            <a:duotone>
              <a:prstClr val="black"/>
              <a:schemeClr val="accent5">
                <a:tint val="45000"/>
                <a:satMod val="400000"/>
              </a:schemeClr>
            </a:duotone>
          </a:blip>
          <a:stretch>
            <a:fillRect/>
          </a:stretch>
        </p:blipFill>
        <p:spPr>
          <a:xfrm>
            <a:off x="8161537" y="1574453"/>
            <a:ext cx="363823" cy="424460"/>
          </a:xfrm>
          <a:prstGeom prst="rect">
            <a:avLst/>
          </a:prstGeom>
        </p:spPr>
      </p:pic>
      <p:pic>
        <p:nvPicPr>
          <p:cNvPr id="24" name="Picture 23">
            <a:extLst>
              <a:ext uri="{FF2B5EF4-FFF2-40B4-BE49-F238E27FC236}">
                <a16:creationId xmlns:a16="http://schemas.microsoft.com/office/drawing/2014/main" id="{12165439-5450-C74A-A232-5BDD42C6D758}"/>
              </a:ext>
            </a:extLst>
          </p:cNvPr>
          <p:cNvPicPr>
            <a:picLocks noChangeAspect="1"/>
          </p:cNvPicPr>
          <p:nvPr/>
        </p:nvPicPr>
        <p:blipFill>
          <a:blip r:embed="rId6">
            <a:duotone>
              <a:prstClr val="black"/>
              <a:schemeClr val="accent5">
                <a:tint val="45000"/>
                <a:satMod val="400000"/>
              </a:schemeClr>
            </a:duotone>
          </a:blip>
          <a:stretch>
            <a:fillRect/>
          </a:stretch>
        </p:blipFill>
        <p:spPr>
          <a:xfrm>
            <a:off x="8083095" y="1039456"/>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888" r="888"/>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862322"/>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Additive Comparison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910</TotalTime>
  <Words>312</Words>
  <Application>Microsoft Macintosh PowerPoint</Application>
  <PresentationFormat>On-screen Show (16:9)</PresentationFormat>
  <Paragraphs>23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34</cp:revision>
  <dcterms:created xsi:type="dcterms:W3CDTF">2021-09-14T03:27:38Z</dcterms:created>
  <dcterms:modified xsi:type="dcterms:W3CDTF">2021-10-19T03:06:24Z</dcterms:modified>
</cp:coreProperties>
</file>