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58" r:id="rId3"/>
    <p:sldId id="263"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9"/>
    <p:restoredTop sz="96327"/>
  </p:normalViewPr>
  <p:slideViewPr>
    <p:cSldViewPr snapToGrid="0" snapToObjects="1">
      <p:cViewPr varScale="1">
        <p:scale>
          <a:sx n="122" d="100"/>
          <a:sy n="122" d="100"/>
        </p:scale>
        <p:origin x="200" y="88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10/18/21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230868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box and whisker chart&#10;&#10;Description automatically generated">
            <a:extLst>
              <a:ext uri="{FF2B5EF4-FFF2-40B4-BE49-F238E27FC236}">
                <a16:creationId xmlns:a16="http://schemas.microsoft.com/office/drawing/2014/main" id="{BAE4E3C0-1599-5242-A789-FAB7DC1F4B09}"/>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pngimg.com/download/33485"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pngimg.com/download/32359"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d/3.0/" TargetMode="External"/><Relationship Id="rId5" Type="http://schemas.openxmlformats.org/officeDocument/2006/relationships/hyperlink" Target="http://lucykatecrafts.blogspot.com/2008/05/pink-kitten.html"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mommysnippets.com/squishmallows/" TargetMode="Externa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mathematizeit.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add-comparison"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04369"/>
            <a:ext cx="4168588" cy="3591693"/>
          </a:xfrm>
        </p:spPr>
        <p:txBody>
          <a:bodyPr>
            <a:noAutofit/>
          </a:bodyPr>
          <a:lstStyle/>
          <a:p>
            <a:pPr marL="0" indent="0">
              <a:lnSpc>
                <a:spcPct val="100000"/>
              </a:lnSpc>
              <a:spcBef>
                <a:spcPts val="0"/>
              </a:spcBef>
              <a:spcAft>
                <a:spcPts val="1200"/>
              </a:spcAft>
              <a:buNone/>
            </a:pPr>
            <a:r>
              <a:rPr lang="en-US" sz="1800" dirty="0" err="1"/>
              <a:t>Limar</a:t>
            </a:r>
            <a:r>
              <a:rPr lang="en-US" sz="1800" dirty="0"/>
              <a:t> stood in the long toy aisle and looked up the rows of toys to his right. He turned his head to the left and looked back to the other side. He wished that the toy aisles in this store weren’t separated into boys’ and then girls’ aisles. He was looking for gifts for all of his 18 cousins, and this way it was definitely harder for him to find what he wanted. </a:t>
            </a:r>
          </a:p>
          <a:p>
            <a:pPr marL="0" indent="0">
              <a:lnSpc>
                <a:spcPct val="100000"/>
              </a:lnSpc>
              <a:spcBef>
                <a:spcPts val="0"/>
              </a:spcBef>
              <a:spcAft>
                <a:spcPts val="1200"/>
              </a:spcAft>
              <a:buNone/>
            </a:pPr>
            <a:r>
              <a:rPr lang="en-US" sz="1800" dirty="0"/>
              <a:t>Each year </a:t>
            </a:r>
            <a:r>
              <a:rPr lang="en-US" sz="1800" dirty="0" err="1"/>
              <a:t>Limar’s</a:t>
            </a:r>
            <a:r>
              <a:rPr lang="en-US" sz="1800" dirty="0"/>
              <a:t> family visits the toy section of a local store and puts together a box full of their favorite toys.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To Make an Important Choice</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61703" y="2804297"/>
            <a:ext cx="2626040" cy="338554"/>
          </a:xfrm>
          <a:prstGeom prst="rect">
            <a:avLst/>
          </a:prstGeom>
          <a:noFill/>
        </p:spPr>
        <p:txBody>
          <a:bodyPr wrap="none" rtlCol="0">
            <a:spAutoFit/>
          </a:bodyPr>
          <a:lstStyle/>
          <a:p>
            <a:r>
              <a:rPr lang="en-US" sz="800" dirty="0">
                <a:solidFill>
                  <a:schemeClr val="bg1">
                    <a:lumMod val="50000"/>
                  </a:schemeClr>
                </a:solidFill>
                <a:hlinkClick r:id="rId5" tooltip="https://pngimg.com/download/33485">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3.0/">
                  <a:extLst>
                    <a:ext uri="{A12FA001-AC4F-418D-AE19-62706E023703}">
                      <ahyp:hlinkClr xmlns:ahyp="http://schemas.microsoft.com/office/drawing/2018/hyperlinkcolor" val="tx"/>
                    </a:ext>
                  </a:extLst>
                </a:hlinkClick>
              </a:rPr>
              <a:t>CC BY-NC</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A close-up of a box&#10;&#10;Description automatically generated with low confidence">
            <a:extLst>
              <a:ext uri="{FF2B5EF4-FFF2-40B4-BE49-F238E27FC236}">
                <a16:creationId xmlns:a16="http://schemas.microsoft.com/office/drawing/2014/main" id="{CCF2A001-C195-AC4A-A553-E0C3BBEEE9DC}"/>
              </a:ext>
            </a:extLst>
          </p:cNvPr>
          <p:cNvPicPr>
            <a:picLocks noChangeAspect="1"/>
          </p:cNvPicPr>
          <p:nvPr/>
        </p:nvPicPr>
        <p:blipFill>
          <a:blip r:embed="rId7"/>
          <a:stretch>
            <a:fillRect/>
          </a:stretch>
        </p:blipFill>
        <p:spPr>
          <a:xfrm>
            <a:off x="5490077" y="1443534"/>
            <a:ext cx="3016249" cy="2256431"/>
          </a:xfrm>
          <a:prstGeom prst="rect">
            <a:avLst/>
          </a:prstGeom>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78224"/>
            <a:ext cx="4058505" cy="39152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 box is then sent all the way across the ocean to all of those faraway cousins he remembers only meeting one time. </a:t>
            </a:r>
          </a:p>
          <a:p>
            <a:pPr marL="0" indent="0">
              <a:lnSpc>
                <a:spcPct val="100000"/>
              </a:lnSpc>
              <a:spcBef>
                <a:spcPts val="0"/>
              </a:spcBef>
              <a:spcAft>
                <a:spcPts val="1200"/>
              </a:spcAft>
              <a:buNone/>
            </a:pPr>
            <a:r>
              <a:rPr lang="en-US" sz="1800" dirty="0" err="1"/>
              <a:t>Limar</a:t>
            </a:r>
            <a:r>
              <a:rPr lang="en-US" sz="1800" dirty="0"/>
              <a:t> always hopes that he makes the right choices. Two years ago they sent fidget spinners, the kind that light up when you spin them. Everyone loved those. </a:t>
            </a:r>
          </a:p>
          <a:p>
            <a:pPr marL="0" indent="0">
              <a:lnSpc>
                <a:spcPct val="100000"/>
              </a:lnSpc>
              <a:spcBef>
                <a:spcPts val="0"/>
              </a:spcBef>
              <a:spcAft>
                <a:spcPts val="1200"/>
              </a:spcAft>
              <a:buNone/>
            </a:pPr>
            <a:r>
              <a:rPr lang="en-US" sz="1800" dirty="0"/>
              <a:t>The next year his family packed up programmable miniature robots. That toy was very popular, but when the cousins used up all of the extra batteries, it wasn’t as fun.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 </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691207" y="2737343"/>
            <a:ext cx="2731770" cy="215444"/>
          </a:xfrm>
          <a:prstGeom prst="rect">
            <a:avLst/>
          </a:prstGeom>
        </p:spPr>
        <p:txBody>
          <a:bodyPr wrap="square">
            <a:spAutoFit/>
          </a:bodyPr>
          <a:lstStyle/>
          <a:p>
            <a:r>
              <a:rPr lang="en-US" sz="800" dirty="0">
                <a:solidFill>
                  <a:schemeClr val="bg1">
                    <a:lumMod val="50000"/>
                  </a:schemeClr>
                </a:solidFill>
                <a:hlinkClick r:id="rId5" tooltip="http://pngimg.com/download/32359">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3.0/">
                  <a:extLst>
                    <a:ext uri="{A12FA001-AC4F-418D-AE19-62706E023703}">
                      <ahyp:hlinkClr xmlns:ahyp="http://schemas.microsoft.com/office/drawing/2018/hyperlinkcolor" val="tx"/>
                    </a:ext>
                  </a:extLst>
                </a:hlinkClick>
              </a:rPr>
              <a:t>CC BY-NC</a:t>
            </a:r>
            <a:endParaRPr lang="en-US" sz="800" dirty="0">
              <a:solidFill>
                <a:schemeClr val="bg1">
                  <a:lumMod val="50000"/>
                </a:schemeClr>
              </a:solidFill>
            </a:endParaRPr>
          </a:p>
        </p:txBody>
      </p:sp>
      <p:pic>
        <p:nvPicPr>
          <p:cNvPr id="9" name="Picture 8" descr="Circle&#10;&#10;Description automatically generated">
            <a:extLst>
              <a:ext uri="{FF2B5EF4-FFF2-40B4-BE49-F238E27FC236}">
                <a16:creationId xmlns:a16="http://schemas.microsoft.com/office/drawing/2014/main" id="{93998781-AB8B-5844-91DA-8EB921BC7059}"/>
              </a:ext>
            </a:extLst>
          </p:cNvPr>
          <p:cNvPicPr>
            <a:picLocks noChangeAspect="1"/>
          </p:cNvPicPr>
          <p:nvPr/>
        </p:nvPicPr>
        <p:blipFill>
          <a:blip r:embed="rId7"/>
          <a:stretch>
            <a:fillRect/>
          </a:stretch>
        </p:blipFill>
        <p:spPr>
          <a:xfrm>
            <a:off x="5871714" y="1308335"/>
            <a:ext cx="2360333" cy="2526830"/>
          </a:xfrm>
          <a:prstGeom prst="rect">
            <a:avLst/>
          </a:prstGeom>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501785"/>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As </a:t>
            </a:r>
            <a:r>
              <a:rPr lang="en-US" sz="1800" dirty="0" err="1"/>
              <a:t>Limar</a:t>
            </a:r>
            <a:r>
              <a:rPr lang="en-US" sz="1800" dirty="0"/>
              <a:t> stood in the aisle thinking hard about his important decision, Alisa, his little sister, ran around the corner and bounded up to him holding the silliest, squishiest, thing he had ever seen. It looked like a cat, but it was pink. It looked silly, but he had to admit-- it was kind of cute. Alisa was squeezing the squishy toy around the middle which made the head look twice the size of a normal cat head. </a:t>
            </a:r>
          </a:p>
          <a:p>
            <a:pPr marL="0" indent="0">
              <a:lnSpc>
                <a:spcPct val="100000"/>
              </a:lnSpc>
              <a:spcBef>
                <a:spcPts val="0"/>
              </a:spcBef>
              <a:spcAft>
                <a:spcPts val="1200"/>
              </a:spcAft>
              <a:buNone/>
            </a:pPr>
            <a:r>
              <a:rPr lang="en-US" sz="1800" dirty="0"/>
              <a:t>“Don’t you just want to squeeze it, </a:t>
            </a:r>
            <a:r>
              <a:rPr lang="en-US" sz="1800" dirty="0" err="1"/>
              <a:t>Limar</a:t>
            </a:r>
            <a:r>
              <a:rPr lang="en-US" sz="1800" dirty="0"/>
              <a:t>?!” she exclaimed loudly. </a:t>
            </a:r>
          </a:p>
          <a:p>
            <a:pPr marL="0" indent="0">
              <a:lnSpc>
                <a:spcPct val="100000"/>
              </a:lnSpc>
              <a:spcBef>
                <a:spcPts val="0"/>
              </a:spcBef>
              <a:spcAft>
                <a:spcPts val="1200"/>
              </a:spcAft>
              <a:buNone/>
            </a:pPr>
            <a:r>
              <a:rPr lang="en-US" sz="1800" dirty="0"/>
              <a:t>He had to admit. It was cute.</a:t>
            </a:r>
          </a:p>
          <a:p>
            <a:pPr marL="0" indent="0">
              <a:lnSpc>
                <a:spcPct val="100000"/>
              </a:lnSpc>
              <a:spcBef>
                <a:spcPts val="0"/>
              </a:spcBef>
              <a:spcAft>
                <a:spcPts val="1200"/>
              </a:spcAft>
              <a:buNone/>
            </a:pPr>
            <a:endParaRPr lang="en-US" sz="1800" dirty="0"/>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55354" y="2700153"/>
            <a:ext cx="2908219" cy="338554"/>
          </a:xfrm>
          <a:prstGeom prst="rect">
            <a:avLst/>
          </a:prstGeom>
        </p:spPr>
        <p:txBody>
          <a:bodyPr wrap="square">
            <a:spAutoFit/>
          </a:bodyPr>
          <a:lstStyle/>
          <a:p>
            <a:r>
              <a:rPr lang="en-US" sz="800" dirty="0">
                <a:solidFill>
                  <a:schemeClr val="bg1">
                    <a:lumMod val="50000"/>
                  </a:schemeClr>
                </a:solidFill>
                <a:hlinkClick r:id="rId5" tooltip="http://lucykatecrafts.blogspot.com/2008/05/pink-kitten.html">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d/3.0/">
                  <a:extLst>
                    <a:ext uri="{A12FA001-AC4F-418D-AE19-62706E023703}">
                      <ahyp:hlinkClr xmlns:ahyp="http://schemas.microsoft.com/office/drawing/2018/hyperlinkcolor" val="tx"/>
                    </a:ext>
                  </a:extLst>
                </a:hlinkClick>
              </a:rPr>
              <a:t>CC BY-ND</a:t>
            </a:r>
            <a:endParaRPr lang="en-US" sz="800" dirty="0">
              <a:solidFill>
                <a:schemeClr val="bg1">
                  <a:lumMod val="50000"/>
                </a:schemeClr>
              </a:solidFill>
            </a:endParaRPr>
          </a:p>
          <a:p>
            <a:endParaRPr lang="en-US" sz="800" dirty="0">
              <a:solidFill>
                <a:schemeClr val="bg1">
                  <a:lumMod val="50000"/>
                </a:schemeClr>
              </a:solidFill>
            </a:endParaRPr>
          </a:p>
        </p:txBody>
      </p:sp>
      <p:pic>
        <p:nvPicPr>
          <p:cNvPr id="14" name="Picture 13" descr="A pink stuffed animal&#10;&#10;Description automatically generated with low confidence">
            <a:extLst>
              <a:ext uri="{FF2B5EF4-FFF2-40B4-BE49-F238E27FC236}">
                <a16:creationId xmlns:a16="http://schemas.microsoft.com/office/drawing/2014/main" id="{7084EABB-4DFC-AE44-82D4-22530DDF2BBA}"/>
              </a:ext>
            </a:extLst>
          </p:cNvPr>
          <p:cNvPicPr>
            <a:picLocks noChangeAspect="1"/>
          </p:cNvPicPr>
          <p:nvPr/>
        </p:nvPicPr>
        <p:blipFill>
          <a:blip r:embed="rId7"/>
          <a:stretch>
            <a:fillRect/>
          </a:stretch>
        </p:blipFill>
        <p:spPr>
          <a:xfrm>
            <a:off x="5820822" y="1090125"/>
            <a:ext cx="2780737" cy="3233415"/>
          </a:xfrm>
          <a:prstGeom prst="rect">
            <a:avLst/>
          </a:prstGeom>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501785"/>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“Show me where you found that, Alisa.”</a:t>
            </a:r>
          </a:p>
          <a:p>
            <a:pPr marL="0" indent="0">
              <a:lnSpc>
                <a:spcPct val="100000"/>
              </a:lnSpc>
              <a:spcBef>
                <a:spcPts val="0"/>
              </a:spcBef>
              <a:spcAft>
                <a:spcPts val="1200"/>
              </a:spcAft>
              <a:buNone/>
            </a:pPr>
            <a:r>
              <a:rPr lang="en-US" sz="1800" dirty="0"/>
              <a:t> Alisa took his hand and led him to the next aisle where dozens of squishy faces started back at them. Together they picked out their favorites and placed them in the shopping cart. When they were done Alisa counted 21 squishes, all different types. </a:t>
            </a:r>
          </a:p>
          <a:p>
            <a:pPr marL="0" indent="0">
              <a:lnSpc>
                <a:spcPct val="100000"/>
              </a:lnSpc>
              <a:spcBef>
                <a:spcPts val="0"/>
              </a:spcBef>
              <a:spcAft>
                <a:spcPts val="1200"/>
              </a:spcAft>
              <a:buNone/>
            </a:pPr>
            <a:r>
              <a:rPr lang="en-US" sz="1800" dirty="0"/>
              <a:t>“Wait!” said </a:t>
            </a:r>
            <a:r>
              <a:rPr lang="en-US" sz="1800" dirty="0" err="1"/>
              <a:t>Limar</a:t>
            </a:r>
            <a:r>
              <a:rPr lang="en-US" sz="1800" dirty="0"/>
              <a:t>. “That’s too many. We have more toys than we have cousins. We have to put some back.”</a:t>
            </a:r>
          </a:p>
          <a:p>
            <a:pPr marL="0" indent="0">
              <a:lnSpc>
                <a:spcPct val="100000"/>
              </a:lnSpc>
              <a:spcBef>
                <a:spcPts val="0"/>
              </a:spcBef>
              <a:spcAft>
                <a:spcPts val="1200"/>
              </a:spcAft>
              <a:buNone/>
            </a:pPr>
            <a:r>
              <a:rPr lang="en-US" sz="1800" dirty="0"/>
              <a:t>Do you know how many they have to put back?</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55354" y="2700153"/>
            <a:ext cx="2908219" cy="338554"/>
          </a:xfrm>
          <a:prstGeom prst="rect">
            <a:avLst/>
          </a:prstGeom>
        </p:spPr>
        <p:txBody>
          <a:bodyPr wrap="square">
            <a:spAutoFit/>
          </a:bodyPr>
          <a:lstStyle/>
          <a:p>
            <a:r>
              <a:rPr lang="en-US" sz="800" dirty="0">
                <a:solidFill>
                  <a:schemeClr val="bg1">
                    <a:lumMod val="50000"/>
                  </a:schemeClr>
                </a:solidFill>
                <a:hlinkClick r:id="rId5" tooltip="https://mommysnippets.com/squishmallows/">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800" dirty="0">
              <a:solidFill>
                <a:schemeClr val="bg1">
                  <a:lumMod val="50000"/>
                </a:schemeClr>
              </a:solidFill>
            </a:endParaRPr>
          </a:p>
          <a:p>
            <a:endParaRPr lang="en-US" sz="800" dirty="0">
              <a:solidFill>
                <a:schemeClr val="bg1">
                  <a:lumMod val="50000"/>
                </a:schemeClr>
              </a:solidFill>
            </a:endParaRPr>
          </a:p>
        </p:txBody>
      </p:sp>
      <p:pic>
        <p:nvPicPr>
          <p:cNvPr id="7" name="Picture 6" descr="A group of piggy banks&#10;&#10;Description automatically generated with medium confidence">
            <a:extLst>
              <a:ext uri="{FF2B5EF4-FFF2-40B4-BE49-F238E27FC236}">
                <a16:creationId xmlns:a16="http://schemas.microsoft.com/office/drawing/2014/main" id="{79A82DFF-6ACF-7B46-93F2-E6EAD0F80A43}"/>
              </a:ext>
            </a:extLst>
          </p:cNvPr>
          <p:cNvPicPr>
            <a:picLocks noChangeAspect="1"/>
          </p:cNvPicPr>
          <p:nvPr/>
        </p:nvPicPr>
        <p:blipFill>
          <a:blip r:embed="rId7"/>
          <a:stretch>
            <a:fillRect/>
          </a:stretch>
        </p:blipFill>
        <p:spPr>
          <a:xfrm>
            <a:off x="5232285" y="1221410"/>
            <a:ext cx="3627779" cy="2908220"/>
          </a:xfrm>
          <a:prstGeom prst="rect">
            <a:avLst/>
          </a:prstGeom>
        </p:spPr>
      </p:pic>
    </p:spTree>
    <p:extLst>
      <p:ext uri="{BB962C8B-B14F-4D97-AF65-F5344CB8AC3E}">
        <p14:creationId xmlns:p14="http://schemas.microsoft.com/office/powerpoint/2010/main" val="112765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a:off x="514362" y="1273532"/>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7" name="TextBox 6">
            <a:extLst>
              <a:ext uri="{FF2B5EF4-FFF2-40B4-BE49-F238E27FC236}">
                <a16:creationId xmlns:a16="http://schemas.microsoft.com/office/drawing/2014/main" id="{6FFC50F6-036B-764F-811F-B570489E7236}"/>
              </a:ext>
            </a:extLst>
          </p:cNvPr>
          <p:cNvSpPr txBox="1"/>
          <p:nvPr/>
        </p:nvSpPr>
        <p:spPr>
          <a:xfrm>
            <a:off x="5539551" y="1255066"/>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8" name="TextBox 7">
            <a:extLst>
              <a:ext uri="{FF2B5EF4-FFF2-40B4-BE49-F238E27FC236}">
                <a16:creationId xmlns:a16="http://schemas.microsoft.com/office/drawing/2014/main" id="{296666C6-49B1-7F4E-AEC9-9CDD59A9571B}"/>
              </a:ext>
            </a:extLst>
          </p:cNvPr>
          <p:cNvSpPr txBox="1"/>
          <p:nvPr/>
        </p:nvSpPr>
        <p:spPr>
          <a:xfrm>
            <a:off x="514362" y="2807658"/>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9" name="Rounded Rectangle 8">
            <a:extLst>
              <a:ext uri="{FF2B5EF4-FFF2-40B4-BE49-F238E27FC236}">
                <a16:creationId xmlns:a16="http://schemas.microsoft.com/office/drawing/2014/main" id="{C7420A47-CC08-B14A-8C81-14900570DD38}"/>
              </a:ext>
            </a:extLst>
          </p:cNvPr>
          <p:cNvSpPr/>
          <p:nvPr/>
        </p:nvSpPr>
        <p:spPr>
          <a:xfrm>
            <a:off x="7576591" y="330213"/>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63744BA-CAA6-9D47-8D64-3CCA4687CE85}"/>
              </a:ext>
            </a:extLst>
          </p:cNvPr>
          <p:cNvPicPr>
            <a:picLocks noChangeAspect="1"/>
          </p:cNvPicPr>
          <p:nvPr/>
        </p:nvPicPr>
        <p:blipFill>
          <a:blip r:embed="rId5">
            <a:duotone>
              <a:prstClr val="black"/>
              <a:schemeClr val="accent5">
                <a:tint val="45000"/>
                <a:satMod val="400000"/>
              </a:schemeClr>
            </a:duotone>
          </a:blip>
          <a:stretch>
            <a:fillRect/>
          </a:stretch>
        </p:blipFill>
        <p:spPr>
          <a:xfrm>
            <a:off x="7802950" y="1475345"/>
            <a:ext cx="363823" cy="424460"/>
          </a:xfrm>
          <a:prstGeom prst="rect">
            <a:avLst/>
          </a:prstGeom>
        </p:spPr>
      </p:pic>
      <p:pic>
        <p:nvPicPr>
          <p:cNvPr id="11" name="Picture 10">
            <a:extLst>
              <a:ext uri="{FF2B5EF4-FFF2-40B4-BE49-F238E27FC236}">
                <a16:creationId xmlns:a16="http://schemas.microsoft.com/office/drawing/2014/main" id="{5A22BA67-979C-6242-A789-590890BC1DE9}"/>
              </a:ext>
            </a:extLst>
          </p:cNvPr>
          <p:cNvPicPr>
            <a:picLocks noChangeAspect="1"/>
          </p:cNvPicPr>
          <p:nvPr/>
        </p:nvPicPr>
        <p:blipFill>
          <a:blip r:embed="rId5">
            <a:duotone>
              <a:prstClr val="black"/>
              <a:schemeClr val="accent5">
                <a:tint val="45000"/>
                <a:satMod val="400000"/>
              </a:schemeClr>
            </a:duotone>
          </a:blip>
          <a:stretch>
            <a:fillRect/>
          </a:stretch>
        </p:blipFill>
        <p:spPr>
          <a:xfrm>
            <a:off x="7734125" y="1959197"/>
            <a:ext cx="363823" cy="424460"/>
          </a:xfrm>
          <a:prstGeom prst="rect">
            <a:avLst/>
          </a:prstGeom>
        </p:spPr>
      </p:pic>
      <p:pic>
        <p:nvPicPr>
          <p:cNvPr id="12" name="Picture 11">
            <a:extLst>
              <a:ext uri="{FF2B5EF4-FFF2-40B4-BE49-F238E27FC236}">
                <a16:creationId xmlns:a16="http://schemas.microsoft.com/office/drawing/2014/main" id="{0F9F7A2D-9063-C443-9DED-B923AD18E009}"/>
              </a:ext>
            </a:extLst>
          </p:cNvPr>
          <p:cNvPicPr>
            <a:picLocks noChangeAspect="1"/>
          </p:cNvPicPr>
          <p:nvPr/>
        </p:nvPicPr>
        <p:blipFill>
          <a:blip r:embed="rId6">
            <a:duotone>
              <a:prstClr val="black"/>
              <a:schemeClr val="accent5">
                <a:tint val="45000"/>
                <a:satMod val="400000"/>
              </a:schemeClr>
            </a:duotone>
          </a:blip>
          <a:stretch>
            <a:fillRect/>
          </a:stretch>
        </p:blipFill>
        <p:spPr>
          <a:xfrm>
            <a:off x="7780537" y="770318"/>
            <a:ext cx="363823" cy="424460"/>
          </a:xfrm>
          <a:prstGeom prst="rect">
            <a:avLst/>
          </a:prstGeom>
        </p:spPr>
      </p:pic>
      <p:pic>
        <p:nvPicPr>
          <p:cNvPr id="13" name="Picture 12">
            <a:extLst>
              <a:ext uri="{FF2B5EF4-FFF2-40B4-BE49-F238E27FC236}">
                <a16:creationId xmlns:a16="http://schemas.microsoft.com/office/drawing/2014/main" id="{D89EB43E-9641-A249-AED4-3AA14F7D68C6}"/>
              </a:ext>
            </a:extLst>
          </p:cNvPr>
          <p:cNvPicPr>
            <a:picLocks noChangeAspect="1"/>
          </p:cNvPicPr>
          <p:nvPr/>
        </p:nvPicPr>
        <p:blipFill>
          <a:blip r:embed="rId5">
            <a:duotone>
              <a:prstClr val="black"/>
              <a:schemeClr val="accent5">
                <a:tint val="45000"/>
                <a:satMod val="400000"/>
              </a:schemeClr>
            </a:duotone>
          </a:blip>
          <a:stretch>
            <a:fillRect/>
          </a:stretch>
        </p:blipFill>
        <p:spPr>
          <a:xfrm>
            <a:off x="8123437" y="3012454"/>
            <a:ext cx="363823" cy="424460"/>
          </a:xfrm>
          <a:prstGeom prst="rect">
            <a:avLst/>
          </a:prstGeom>
        </p:spPr>
      </p:pic>
      <p:pic>
        <p:nvPicPr>
          <p:cNvPr id="14" name="Picture 13">
            <a:extLst>
              <a:ext uri="{FF2B5EF4-FFF2-40B4-BE49-F238E27FC236}">
                <a16:creationId xmlns:a16="http://schemas.microsoft.com/office/drawing/2014/main" id="{75A8AD8E-4B38-9D41-867B-141D1F1873F3}"/>
              </a:ext>
            </a:extLst>
          </p:cNvPr>
          <p:cNvPicPr>
            <a:picLocks noChangeAspect="1"/>
          </p:cNvPicPr>
          <p:nvPr/>
        </p:nvPicPr>
        <p:blipFill>
          <a:blip r:embed="rId6">
            <a:duotone>
              <a:prstClr val="black"/>
              <a:schemeClr val="accent5">
                <a:tint val="45000"/>
                <a:satMod val="400000"/>
              </a:schemeClr>
            </a:duotone>
          </a:blip>
          <a:stretch>
            <a:fillRect/>
          </a:stretch>
        </p:blipFill>
        <p:spPr>
          <a:xfrm>
            <a:off x="7894837" y="2360719"/>
            <a:ext cx="363823" cy="424460"/>
          </a:xfrm>
          <a:prstGeom prst="rect">
            <a:avLst/>
          </a:prstGeom>
        </p:spPr>
      </p:pic>
      <p:pic>
        <p:nvPicPr>
          <p:cNvPr id="15" name="Picture 14">
            <a:extLst>
              <a:ext uri="{FF2B5EF4-FFF2-40B4-BE49-F238E27FC236}">
                <a16:creationId xmlns:a16="http://schemas.microsoft.com/office/drawing/2014/main" id="{3E6A7035-8D50-6741-BF01-DEAE17E6A629}"/>
              </a:ext>
            </a:extLst>
          </p:cNvPr>
          <p:cNvPicPr>
            <a:picLocks noChangeAspect="1"/>
          </p:cNvPicPr>
          <p:nvPr/>
        </p:nvPicPr>
        <p:blipFill>
          <a:blip r:embed="rId5">
            <a:duotone>
              <a:prstClr val="black"/>
              <a:schemeClr val="accent5">
                <a:tint val="45000"/>
                <a:satMod val="400000"/>
              </a:schemeClr>
            </a:duotone>
          </a:blip>
          <a:stretch>
            <a:fillRect/>
          </a:stretch>
        </p:blipFill>
        <p:spPr>
          <a:xfrm>
            <a:off x="8143934" y="2606733"/>
            <a:ext cx="363823" cy="424460"/>
          </a:xfrm>
          <a:prstGeom prst="rect">
            <a:avLst/>
          </a:prstGeom>
        </p:spPr>
      </p:pic>
      <p:pic>
        <p:nvPicPr>
          <p:cNvPr id="16" name="Picture 15">
            <a:extLst>
              <a:ext uri="{FF2B5EF4-FFF2-40B4-BE49-F238E27FC236}">
                <a16:creationId xmlns:a16="http://schemas.microsoft.com/office/drawing/2014/main" id="{F13A3336-3323-FE4A-A5DB-FF5A0C9AB440}"/>
              </a:ext>
            </a:extLst>
          </p:cNvPr>
          <p:cNvPicPr>
            <a:picLocks noChangeAspect="1"/>
          </p:cNvPicPr>
          <p:nvPr/>
        </p:nvPicPr>
        <p:blipFill>
          <a:blip r:embed="rId6">
            <a:duotone>
              <a:prstClr val="black"/>
              <a:schemeClr val="accent5">
                <a:tint val="45000"/>
                <a:satMod val="400000"/>
              </a:schemeClr>
            </a:duotone>
          </a:blip>
          <a:stretch>
            <a:fillRect/>
          </a:stretch>
        </p:blipFill>
        <p:spPr>
          <a:xfrm>
            <a:off x="8143934" y="2070440"/>
            <a:ext cx="363823" cy="424460"/>
          </a:xfrm>
          <a:prstGeom prst="rect">
            <a:avLst/>
          </a:prstGeom>
        </p:spPr>
      </p:pic>
      <p:pic>
        <p:nvPicPr>
          <p:cNvPr id="17" name="Picture 16">
            <a:extLst>
              <a:ext uri="{FF2B5EF4-FFF2-40B4-BE49-F238E27FC236}">
                <a16:creationId xmlns:a16="http://schemas.microsoft.com/office/drawing/2014/main" id="{333D9A02-62F4-4041-8AF8-476634FFCA68}"/>
              </a:ext>
            </a:extLst>
          </p:cNvPr>
          <p:cNvPicPr>
            <a:picLocks noChangeAspect="1"/>
          </p:cNvPicPr>
          <p:nvPr/>
        </p:nvPicPr>
        <p:blipFill>
          <a:blip r:embed="rId6">
            <a:duotone>
              <a:prstClr val="black"/>
              <a:schemeClr val="accent5">
                <a:tint val="45000"/>
                <a:satMod val="400000"/>
              </a:schemeClr>
            </a:duotone>
          </a:blip>
          <a:stretch>
            <a:fillRect/>
          </a:stretch>
        </p:blipFill>
        <p:spPr>
          <a:xfrm>
            <a:off x="8363241" y="470476"/>
            <a:ext cx="363823" cy="424460"/>
          </a:xfrm>
          <a:prstGeom prst="rect">
            <a:avLst/>
          </a:prstGeom>
        </p:spPr>
      </p:pic>
      <p:pic>
        <p:nvPicPr>
          <p:cNvPr id="18" name="Picture 17">
            <a:extLst>
              <a:ext uri="{FF2B5EF4-FFF2-40B4-BE49-F238E27FC236}">
                <a16:creationId xmlns:a16="http://schemas.microsoft.com/office/drawing/2014/main" id="{29039B87-5652-1942-A52D-10175C96BC11}"/>
              </a:ext>
            </a:extLst>
          </p:cNvPr>
          <p:cNvPicPr>
            <a:picLocks noChangeAspect="1"/>
          </p:cNvPicPr>
          <p:nvPr/>
        </p:nvPicPr>
        <p:blipFill>
          <a:blip r:embed="rId5">
            <a:duotone>
              <a:prstClr val="black"/>
              <a:schemeClr val="accent5">
                <a:tint val="45000"/>
                <a:satMod val="400000"/>
              </a:schemeClr>
            </a:duotone>
          </a:blip>
          <a:stretch>
            <a:fillRect/>
          </a:stretch>
        </p:blipFill>
        <p:spPr>
          <a:xfrm>
            <a:off x="7666237" y="2998570"/>
            <a:ext cx="363823" cy="424460"/>
          </a:xfrm>
          <a:prstGeom prst="rect">
            <a:avLst/>
          </a:prstGeom>
        </p:spPr>
      </p:pic>
      <p:pic>
        <p:nvPicPr>
          <p:cNvPr id="19" name="Picture 18">
            <a:extLst>
              <a:ext uri="{FF2B5EF4-FFF2-40B4-BE49-F238E27FC236}">
                <a16:creationId xmlns:a16="http://schemas.microsoft.com/office/drawing/2014/main" id="{980BF8BD-DE82-FD40-9BC7-FEBD2F68A243}"/>
              </a:ext>
            </a:extLst>
          </p:cNvPr>
          <p:cNvPicPr>
            <a:picLocks noChangeAspect="1"/>
          </p:cNvPicPr>
          <p:nvPr/>
        </p:nvPicPr>
        <p:blipFill>
          <a:blip r:embed="rId6">
            <a:duotone>
              <a:prstClr val="black"/>
              <a:schemeClr val="accent5">
                <a:tint val="45000"/>
                <a:satMod val="400000"/>
              </a:schemeClr>
            </a:duotone>
          </a:blip>
          <a:stretch>
            <a:fillRect/>
          </a:stretch>
        </p:blipFill>
        <p:spPr>
          <a:xfrm>
            <a:off x="7847772" y="3636421"/>
            <a:ext cx="363823" cy="424460"/>
          </a:xfrm>
          <a:prstGeom prst="rect">
            <a:avLst/>
          </a:prstGeom>
        </p:spPr>
      </p:pic>
      <p:pic>
        <p:nvPicPr>
          <p:cNvPr id="21" name="Picture 20">
            <a:extLst>
              <a:ext uri="{FF2B5EF4-FFF2-40B4-BE49-F238E27FC236}">
                <a16:creationId xmlns:a16="http://schemas.microsoft.com/office/drawing/2014/main" id="{97D9140A-07DF-B046-9B63-0778FBDF64A9}"/>
              </a:ext>
            </a:extLst>
          </p:cNvPr>
          <p:cNvPicPr>
            <a:picLocks noChangeAspect="1"/>
          </p:cNvPicPr>
          <p:nvPr/>
        </p:nvPicPr>
        <p:blipFill>
          <a:blip r:embed="rId5">
            <a:duotone>
              <a:prstClr val="black"/>
              <a:schemeClr val="accent5">
                <a:tint val="45000"/>
                <a:satMod val="400000"/>
              </a:schemeClr>
            </a:duotone>
          </a:blip>
          <a:stretch>
            <a:fillRect/>
          </a:stretch>
        </p:blipFill>
        <p:spPr>
          <a:xfrm>
            <a:off x="8352037" y="3903121"/>
            <a:ext cx="363823" cy="424460"/>
          </a:xfrm>
          <a:prstGeom prst="rect">
            <a:avLst/>
          </a:prstGeom>
        </p:spPr>
      </p:pic>
      <p:pic>
        <p:nvPicPr>
          <p:cNvPr id="22" name="Picture 21">
            <a:extLst>
              <a:ext uri="{FF2B5EF4-FFF2-40B4-BE49-F238E27FC236}">
                <a16:creationId xmlns:a16="http://schemas.microsoft.com/office/drawing/2014/main" id="{0C92756F-1660-A04D-B12A-A53C9D6AE9E7}"/>
              </a:ext>
            </a:extLst>
          </p:cNvPr>
          <p:cNvPicPr>
            <a:picLocks noChangeAspect="1"/>
          </p:cNvPicPr>
          <p:nvPr/>
        </p:nvPicPr>
        <p:blipFill>
          <a:blip r:embed="rId6">
            <a:duotone>
              <a:prstClr val="black"/>
              <a:schemeClr val="accent5">
                <a:tint val="45000"/>
                <a:satMod val="400000"/>
              </a:schemeClr>
            </a:duotone>
          </a:blip>
          <a:stretch>
            <a:fillRect/>
          </a:stretch>
        </p:blipFill>
        <p:spPr>
          <a:xfrm>
            <a:off x="8311695" y="3356689"/>
            <a:ext cx="363823" cy="424460"/>
          </a:xfrm>
          <a:prstGeom prst="rect">
            <a:avLst/>
          </a:prstGeom>
        </p:spPr>
      </p:pic>
      <p:pic>
        <p:nvPicPr>
          <p:cNvPr id="23" name="Picture 22">
            <a:extLst>
              <a:ext uri="{FF2B5EF4-FFF2-40B4-BE49-F238E27FC236}">
                <a16:creationId xmlns:a16="http://schemas.microsoft.com/office/drawing/2014/main" id="{E65345E2-7DD8-8C41-871C-A371D65965F0}"/>
              </a:ext>
            </a:extLst>
          </p:cNvPr>
          <p:cNvPicPr>
            <a:picLocks noChangeAspect="1"/>
          </p:cNvPicPr>
          <p:nvPr/>
        </p:nvPicPr>
        <p:blipFill>
          <a:blip r:embed="rId5">
            <a:duotone>
              <a:prstClr val="black"/>
              <a:schemeClr val="accent5">
                <a:tint val="45000"/>
                <a:satMod val="400000"/>
              </a:schemeClr>
            </a:duotone>
          </a:blip>
          <a:stretch>
            <a:fillRect/>
          </a:stretch>
        </p:blipFill>
        <p:spPr>
          <a:xfrm>
            <a:off x="8161537" y="1574453"/>
            <a:ext cx="363823" cy="424460"/>
          </a:xfrm>
          <a:prstGeom prst="rect">
            <a:avLst/>
          </a:prstGeom>
        </p:spPr>
      </p:pic>
      <p:pic>
        <p:nvPicPr>
          <p:cNvPr id="24" name="Picture 23">
            <a:extLst>
              <a:ext uri="{FF2B5EF4-FFF2-40B4-BE49-F238E27FC236}">
                <a16:creationId xmlns:a16="http://schemas.microsoft.com/office/drawing/2014/main" id="{12165439-5450-C74A-A232-5BDD42C6D758}"/>
              </a:ext>
            </a:extLst>
          </p:cNvPr>
          <p:cNvPicPr>
            <a:picLocks noChangeAspect="1"/>
          </p:cNvPicPr>
          <p:nvPr/>
        </p:nvPicPr>
        <p:blipFill>
          <a:blip r:embed="rId6">
            <a:duotone>
              <a:prstClr val="black"/>
              <a:schemeClr val="accent5">
                <a:tint val="45000"/>
                <a:satMod val="400000"/>
              </a:schemeClr>
            </a:duotone>
          </a:blip>
          <a:stretch>
            <a:fillRect/>
          </a:stretch>
        </p:blipFill>
        <p:spPr>
          <a:xfrm>
            <a:off x="8083095" y="1039456"/>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86232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Additive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TotalTime>
  <Words>480</Words>
  <Application>Microsoft Macintosh PowerPoint</Application>
  <PresentationFormat>On-screen Show (16:9)</PresentationFormat>
  <Paragraphs>31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34</cp:revision>
  <dcterms:created xsi:type="dcterms:W3CDTF">2021-09-14T03:27:38Z</dcterms:created>
  <dcterms:modified xsi:type="dcterms:W3CDTF">2021-10-19T03:50:54Z</dcterms:modified>
</cp:coreProperties>
</file>