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7"/>
  </p:handoutMasterIdLst>
  <p:sldIdLst>
    <p:sldId id="257" r:id="rId2"/>
    <p:sldId id="258" r:id="rId3"/>
    <p:sldId id="263" r:id="rId4"/>
    <p:sldId id="262" r:id="rId5"/>
    <p:sldId id="259"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06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5"/>
    <p:restoredTop sz="96327"/>
  </p:normalViewPr>
  <p:slideViewPr>
    <p:cSldViewPr snapToGrid="0" snapToObjects="1">
      <p:cViewPr>
        <p:scale>
          <a:sx n="94" d="100"/>
          <a:sy n="94" d="100"/>
        </p:scale>
        <p:origin x="1496" y="133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291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8DE1F2-B35E-B949-8139-7651F30367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EB3EEA-4F58-7444-8D0F-035F805FCA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9949B1-CBAF-AD4E-8DED-1E986D1278AE}" type="datetimeFigureOut">
              <a:rPr lang="en-US" smtClean="0"/>
              <a:t>9/14/21</a:t>
            </a:fld>
            <a:endParaRPr lang="en-US"/>
          </a:p>
        </p:txBody>
      </p:sp>
      <p:sp>
        <p:nvSpPr>
          <p:cNvPr id="4" name="Footer Placeholder 3">
            <a:extLst>
              <a:ext uri="{FF2B5EF4-FFF2-40B4-BE49-F238E27FC236}">
                <a16:creationId xmlns:a16="http://schemas.microsoft.com/office/drawing/2014/main" id="{0C0C8722-C225-6943-BDD9-68D12608F8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272E42-6BFB-4740-A6A3-703D186760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779CA4-533B-4742-835B-6232D2ABEC9F}" type="slidenum">
              <a:rPr lang="en-US" smtClean="0"/>
              <a:t>‹#›</a:t>
            </a:fld>
            <a:endParaRPr lang="en-US"/>
          </a:p>
        </p:txBody>
      </p:sp>
    </p:spTree>
    <p:extLst>
      <p:ext uri="{BB962C8B-B14F-4D97-AF65-F5344CB8AC3E}">
        <p14:creationId xmlns:p14="http://schemas.microsoft.com/office/powerpoint/2010/main" val="12631376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hyperlink" Target="https://creativecommons.org/licenses/by-nc-sa/4.0/" TargetMode="External"/><Relationship Id="rId5" Type="http://schemas.openxmlformats.org/officeDocument/2006/relationships/hyperlink" Target="https://www.mathematizeit.com/" TargetMode="Externa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alphaModFix amt="50000"/>
            <a:lum/>
          </a:blip>
          <a:srcRect/>
          <a:stretch>
            <a:fillRect l="55000" t="-170000" r="-38000" b="-60000"/>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A432EE-B112-194B-8456-B08226F5069D}"/>
              </a:ext>
            </a:extLst>
          </p:cNvPr>
          <p:cNvSpPr>
            <a:spLocks noGrp="1"/>
          </p:cNvSpPr>
          <p:nvPr>
            <p:ph type="pic" sz="quarter" idx="10"/>
          </p:nvPr>
        </p:nvSpPr>
        <p:spPr>
          <a:xfrm>
            <a:off x="5548312" y="1009466"/>
            <a:ext cx="2967038" cy="2765425"/>
          </a:xfrm>
        </p:spPr>
        <p:txBody>
          <a:bodyPr/>
          <a:lstStyle>
            <a:lvl1pPr marL="0" indent="0" algn="ctr">
              <a:buNone/>
              <a:defRPr/>
            </a:lvl1pPr>
          </a:lstStyle>
          <a:p>
            <a:endParaRPr lang="en-US" dirty="0"/>
          </a:p>
        </p:txBody>
      </p:sp>
      <p:sp>
        <p:nvSpPr>
          <p:cNvPr id="6" name="Text Placeholder 5">
            <a:extLst>
              <a:ext uri="{FF2B5EF4-FFF2-40B4-BE49-F238E27FC236}">
                <a16:creationId xmlns:a16="http://schemas.microsoft.com/office/drawing/2014/main" id="{7733BFBD-CC9D-3C4A-9DBD-260E83EC6C3E}"/>
              </a:ext>
            </a:extLst>
          </p:cNvPr>
          <p:cNvSpPr>
            <a:spLocks noGrp="1"/>
          </p:cNvSpPr>
          <p:nvPr>
            <p:ph type="body" sz="quarter" idx="11"/>
          </p:nvPr>
        </p:nvSpPr>
        <p:spPr>
          <a:xfrm>
            <a:off x="588309" y="355320"/>
            <a:ext cx="3943350" cy="41592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9" name="Picture 28">
            <a:extLst>
              <a:ext uri="{FF2B5EF4-FFF2-40B4-BE49-F238E27FC236}">
                <a16:creationId xmlns:a16="http://schemas.microsoft.com/office/drawing/2014/main" id="{D1FA30CA-0386-0449-9D3B-B13063CB9778}"/>
              </a:ext>
            </a:extLst>
          </p:cNvPr>
          <p:cNvPicPr>
            <a:picLocks noChangeAspect="1"/>
          </p:cNvPicPr>
          <p:nvPr userDrawn="1"/>
        </p:nvPicPr>
        <p:blipFill>
          <a:blip r:embed="rId3"/>
          <a:stretch>
            <a:fillRect/>
          </a:stretch>
        </p:blipFill>
        <p:spPr>
          <a:xfrm>
            <a:off x="0" y="4797178"/>
            <a:ext cx="9144000" cy="361950"/>
          </a:xfrm>
          <a:prstGeom prst="rect">
            <a:avLst/>
          </a:prstGeom>
        </p:spPr>
      </p:pic>
      <p:pic>
        <p:nvPicPr>
          <p:cNvPr id="30" name="Picture 29">
            <a:extLst>
              <a:ext uri="{FF2B5EF4-FFF2-40B4-BE49-F238E27FC236}">
                <a16:creationId xmlns:a16="http://schemas.microsoft.com/office/drawing/2014/main" id="{1A7AFC3A-D64D-C04A-91C5-D6DACD7EF9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31" name="Rounded Rectangle 30">
            <a:hlinkClick r:id="rId5"/>
            <a:extLst>
              <a:ext uri="{FF2B5EF4-FFF2-40B4-BE49-F238E27FC236}">
                <a16:creationId xmlns:a16="http://schemas.microsoft.com/office/drawing/2014/main" id="{B44BF686-A749-7B4E-8DC2-901C7EDD6A3C}"/>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kern="1200" dirty="0">
                <a:solidFill>
                  <a:schemeClr val="tx1">
                    <a:lumMod val="65000"/>
                    <a:lumOff val="35000"/>
                  </a:schemeClr>
                </a:solidFill>
                <a:latin typeface="+mj-lt"/>
                <a:ea typeface="+mn-ea"/>
                <a:cs typeface="+mn-cs"/>
              </a:rPr>
              <a:t>Mathematizing Story Map Templates from </a:t>
            </a:r>
            <a:r>
              <a:rPr lang="en-US" sz="900" b="1" kern="1200" dirty="0">
                <a:solidFill>
                  <a:schemeClr val="tx1">
                    <a:lumMod val="65000"/>
                    <a:lumOff val="35000"/>
                  </a:schemeClr>
                </a:solidFill>
                <a:latin typeface="+mj-lt"/>
                <a:ea typeface="+mn-ea"/>
                <a:cs typeface="+mn-cs"/>
                <a:hlinkClick r:id="rId5"/>
              </a:rPr>
              <a:t>https://www.mathematizeit.com/</a:t>
            </a:r>
            <a:r>
              <a:rPr lang="en-US" sz="900" b="1" kern="1200" dirty="0">
                <a:solidFill>
                  <a:schemeClr val="tx1">
                    <a:lumMod val="65000"/>
                    <a:lumOff val="35000"/>
                  </a:schemeClr>
                </a:solidFill>
                <a:latin typeface="+mj-lt"/>
                <a:ea typeface="+mn-ea"/>
                <a:cs typeface="+mn-cs"/>
              </a:rPr>
              <a:t>     </a:t>
            </a:r>
          </a:p>
        </p:txBody>
      </p:sp>
      <p:pic>
        <p:nvPicPr>
          <p:cNvPr id="32" name="Picture 31">
            <a:hlinkClick r:id="rId6"/>
            <a:extLst>
              <a:ext uri="{FF2B5EF4-FFF2-40B4-BE49-F238E27FC236}">
                <a16:creationId xmlns:a16="http://schemas.microsoft.com/office/drawing/2014/main" id="{52910543-8B8D-2D4F-83F5-9D361A5F1914}"/>
              </a:ext>
            </a:extLst>
          </p:cNvPr>
          <p:cNvPicPr/>
          <p:nvPr userDrawn="1"/>
        </p:nvPicPr>
        <p:blipFill>
          <a:blip r:embed="rId7">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344220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834628"/>
          </a:xfrm>
        </p:spPr>
        <p:txBody>
          <a:bodyPr anchor="b"/>
          <a:lstStyle>
            <a:lvl1pPr>
              <a:defRPr sz="2400"/>
            </a:lvl1pPr>
          </a:lstStyle>
          <a:p>
            <a:r>
              <a:rPr lang="en-US" dirty="0"/>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77973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256335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193561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0" name="Picture 9" descr="Diagram&#10;&#10;Description automatically generated with medium confidence">
            <a:extLst>
              <a:ext uri="{FF2B5EF4-FFF2-40B4-BE49-F238E27FC236}">
                <a16:creationId xmlns:a16="http://schemas.microsoft.com/office/drawing/2014/main" id="{B3D8A909-609C-7448-A4EF-E3728713A83E}"/>
              </a:ext>
            </a:extLst>
          </p:cNvPr>
          <p:cNvPicPr>
            <a:picLocks noChangeAspect="1"/>
          </p:cNvPicPr>
          <p:nvPr userDrawn="1"/>
        </p:nvPicPr>
        <p:blipFill>
          <a:blip r:embed="rId2"/>
          <a:stretch>
            <a:fillRect/>
          </a:stretch>
        </p:blipFill>
        <p:spPr>
          <a:xfrm>
            <a:off x="0" y="26957"/>
            <a:ext cx="9144000" cy="5089585"/>
          </a:xfrm>
          <a:prstGeom prst="rect">
            <a:avLst/>
          </a:prstGeom>
        </p:spPr>
      </p:pic>
      <p:pic>
        <p:nvPicPr>
          <p:cNvPr id="29" name="Picture 28">
            <a:extLst>
              <a:ext uri="{FF2B5EF4-FFF2-40B4-BE49-F238E27FC236}">
                <a16:creationId xmlns:a16="http://schemas.microsoft.com/office/drawing/2014/main" id="{611D2E54-2A4E-494C-ACB9-F76297D5D1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0729" y="4607154"/>
            <a:ext cx="2030506" cy="669947"/>
          </a:xfrm>
          <a:prstGeom prst="rect">
            <a:avLst/>
          </a:prstGeom>
        </p:spPr>
      </p:pic>
    </p:spTree>
    <p:extLst>
      <p:ext uri="{BB962C8B-B14F-4D97-AF65-F5344CB8AC3E}">
        <p14:creationId xmlns:p14="http://schemas.microsoft.com/office/powerpoint/2010/main" val="210100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C8F2B8EB-7718-0E4C-9A65-A1AF1E6AADC4}"/>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1E327B3A-3039-0745-A0B5-E169CB7ECD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ABF6212E-C70B-8A4E-B231-7C97A0527C7F}"/>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0" name="Picture 9">
            <a:hlinkClick r:id="rId5"/>
            <a:extLst>
              <a:ext uri="{FF2B5EF4-FFF2-40B4-BE49-F238E27FC236}">
                <a16:creationId xmlns:a16="http://schemas.microsoft.com/office/drawing/2014/main" id="{19F8CC92-AE78-B14C-BF2F-9046CB24F0A3}"/>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59440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2A01AFDD-5DB1-E746-B8CD-CE2F3D631F00}"/>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0199D3DA-8ED3-8844-8C4A-74C88BF06B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C93AA9DB-037D-174D-9319-F1A5630ACA3E}"/>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endParaRPr lang="en-US" sz="825" kern="1200" dirty="0">
              <a:solidFill>
                <a:schemeClr val="tx1">
                  <a:lumMod val="65000"/>
                  <a:lumOff val="35000"/>
                </a:schemeClr>
              </a:solidFill>
              <a:latin typeface="+mj-lt"/>
              <a:ea typeface="+mn-ea"/>
              <a:cs typeface="+mn-cs"/>
            </a:endParaRPr>
          </a:p>
        </p:txBody>
      </p:sp>
      <p:pic>
        <p:nvPicPr>
          <p:cNvPr id="10" name="Picture 9">
            <a:hlinkClick r:id="rId5"/>
            <a:extLst>
              <a:ext uri="{FF2B5EF4-FFF2-40B4-BE49-F238E27FC236}">
                <a16:creationId xmlns:a16="http://schemas.microsoft.com/office/drawing/2014/main" id="{5D50818C-5993-C049-A99D-008E81321AAF}"/>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240239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90528"/>
            <a:ext cx="7886700" cy="2139553"/>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23888" y="2950322"/>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6F7B0715-CBD4-8347-9182-CD2D3EDD93D0}"/>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8F33D65A-33D5-8643-9B45-ED937FFBFB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016DAA65-0A15-F84E-BC9A-9BA35622F173}"/>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0" name="Picture 9">
            <a:hlinkClick r:id="rId5"/>
            <a:extLst>
              <a:ext uri="{FF2B5EF4-FFF2-40B4-BE49-F238E27FC236}">
                <a16:creationId xmlns:a16="http://schemas.microsoft.com/office/drawing/2014/main" id="{28E81042-798F-8948-ACD5-06336D4B482C}"/>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193424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060397"/>
            <a:ext cx="3886200" cy="3127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060397"/>
            <a:ext cx="3886200" cy="3127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848F06FE-2E21-1E47-882E-764A1D38C546}"/>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9" name="Picture 8">
            <a:extLst>
              <a:ext uri="{FF2B5EF4-FFF2-40B4-BE49-F238E27FC236}">
                <a16:creationId xmlns:a16="http://schemas.microsoft.com/office/drawing/2014/main" id="{118CB171-E923-F442-84A1-A7C2AFCA78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10" name="Rounded Rectangle 9">
            <a:hlinkClick r:id="rId4"/>
            <a:extLst>
              <a:ext uri="{FF2B5EF4-FFF2-40B4-BE49-F238E27FC236}">
                <a16:creationId xmlns:a16="http://schemas.microsoft.com/office/drawing/2014/main" id="{8BA7E939-4F70-1041-B3FD-6AF7AA5C59F3}"/>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1" name="Picture 10">
            <a:hlinkClick r:id="rId5"/>
            <a:extLst>
              <a:ext uri="{FF2B5EF4-FFF2-40B4-BE49-F238E27FC236}">
                <a16:creationId xmlns:a16="http://schemas.microsoft.com/office/drawing/2014/main" id="{195350BF-2958-BA44-9375-8C81060676AB}"/>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87859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061087"/>
            <a:ext cx="3868340" cy="437300"/>
          </a:xfrm>
        </p:spPr>
        <p:txBody>
          <a:bodyPr anchor="b"/>
          <a:lstStyle>
            <a:lvl1pPr marL="0" indent="0">
              <a:buNone/>
              <a:defRPr sz="1800" b="0" spc="-150" baseline="0">
                <a:latin typeface="JOSEFIN SANS REGULAR ROMAN"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Text Placeholder 4"/>
          <p:cNvSpPr>
            <a:spLocks noGrp="1"/>
          </p:cNvSpPr>
          <p:nvPr>
            <p:ph type="body" sz="quarter" idx="3"/>
          </p:nvPr>
        </p:nvSpPr>
        <p:spPr>
          <a:xfrm>
            <a:off x="4629150" y="1061087"/>
            <a:ext cx="3887391" cy="437300"/>
          </a:xfrm>
        </p:spPr>
        <p:txBody>
          <a:bodyPr anchor="b"/>
          <a:lstStyle>
            <a:lvl1pPr marL="0" indent="0">
              <a:buNone/>
              <a:defRPr sz="1800" b="0" spc="-150" baseline="0">
                <a:latin typeface="JOSEFIN SANS REGULAR ROMAN"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itle 1">
            <a:extLst>
              <a:ext uri="{FF2B5EF4-FFF2-40B4-BE49-F238E27FC236}">
                <a16:creationId xmlns:a16="http://schemas.microsoft.com/office/drawing/2014/main" id="{A518C9BF-66EA-B147-B879-B189DA3723F2}"/>
              </a:ext>
            </a:extLst>
          </p:cNvPr>
          <p:cNvSpPr>
            <a:spLocks noGrp="1"/>
          </p:cNvSpPr>
          <p:nvPr>
            <p:ph type="title"/>
          </p:nvPr>
        </p:nvSpPr>
        <p:spPr>
          <a:xfrm>
            <a:off x="628650" y="273844"/>
            <a:ext cx="7886700" cy="686660"/>
          </a:xfrm>
        </p:spPr>
        <p:txBody>
          <a:body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3FC1E1D2-9AB5-E84F-A5A4-808861153FF6}"/>
              </a:ext>
            </a:extLst>
          </p:cNvPr>
          <p:cNvSpPr>
            <a:spLocks noGrp="1"/>
          </p:cNvSpPr>
          <p:nvPr>
            <p:ph sz="half" idx="10"/>
          </p:nvPr>
        </p:nvSpPr>
        <p:spPr>
          <a:xfrm>
            <a:off x="628650" y="1598970"/>
            <a:ext cx="3886200" cy="2650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06AB4BF9-473D-124A-BB31-80C2BAD4FA83}"/>
              </a:ext>
            </a:extLst>
          </p:cNvPr>
          <p:cNvSpPr>
            <a:spLocks noGrp="1"/>
          </p:cNvSpPr>
          <p:nvPr>
            <p:ph sz="half" idx="2"/>
          </p:nvPr>
        </p:nvSpPr>
        <p:spPr>
          <a:xfrm>
            <a:off x="4629150" y="1598970"/>
            <a:ext cx="3886200" cy="2650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a:extLst>
              <a:ext uri="{FF2B5EF4-FFF2-40B4-BE49-F238E27FC236}">
                <a16:creationId xmlns:a16="http://schemas.microsoft.com/office/drawing/2014/main" id="{95442535-0C13-1249-AEA9-5FDFA7920E2A}"/>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14" name="Picture 13">
            <a:extLst>
              <a:ext uri="{FF2B5EF4-FFF2-40B4-BE49-F238E27FC236}">
                <a16:creationId xmlns:a16="http://schemas.microsoft.com/office/drawing/2014/main" id="{BD17863F-AE10-0F4A-A3DF-7E979869FB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15" name="Rounded Rectangle 14">
            <a:hlinkClick r:id="rId4"/>
            <a:extLst>
              <a:ext uri="{FF2B5EF4-FFF2-40B4-BE49-F238E27FC236}">
                <a16:creationId xmlns:a16="http://schemas.microsoft.com/office/drawing/2014/main" id="{A0D3F49A-1E5D-CB41-85A2-04F9D7741D20}"/>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6" name="Picture 15">
            <a:hlinkClick r:id="rId5"/>
            <a:extLst>
              <a:ext uri="{FF2B5EF4-FFF2-40B4-BE49-F238E27FC236}">
                <a16:creationId xmlns:a16="http://schemas.microsoft.com/office/drawing/2014/main" id="{5F7333E7-A840-E84A-A04D-136E865B33A1}"/>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415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a:extLst>
              <a:ext uri="{FF2B5EF4-FFF2-40B4-BE49-F238E27FC236}">
                <a16:creationId xmlns:a16="http://schemas.microsoft.com/office/drawing/2014/main" id="{060AD91C-9F01-CA4E-ADB4-7EF12EC1931B}"/>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7" name="Picture 6">
            <a:extLst>
              <a:ext uri="{FF2B5EF4-FFF2-40B4-BE49-F238E27FC236}">
                <a16:creationId xmlns:a16="http://schemas.microsoft.com/office/drawing/2014/main" id="{34C439CE-5B55-ED4C-B76E-4407B2288B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8" name="Rounded Rectangle 7">
            <a:hlinkClick r:id="rId4"/>
            <a:extLst>
              <a:ext uri="{FF2B5EF4-FFF2-40B4-BE49-F238E27FC236}">
                <a16:creationId xmlns:a16="http://schemas.microsoft.com/office/drawing/2014/main" id="{EADA75B8-C999-0946-A483-A7A2B5B11897}"/>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9" name="Picture 8">
            <a:hlinkClick r:id="rId5"/>
            <a:extLst>
              <a:ext uri="{FF2B5EF4-FFF2-40B4-BE49-F238E27FC236}">
                <a16:creationId xmlns:a16="http://schemas.microsoft.com/office/drawing/2014/main" id="{189A46C9-7BF0-0249-A60B-8CC055EE352A}"/>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412213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825073"/>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5009" y="337617"/>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266425"/>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39075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6866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092595"/>
            <a:ext cx="7886700" cy="28954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5491249"/>
      </p:ext>
    </p:extLst>
  </p:cSld>
  <p:clrMap bg1="lt1" tx1="dk1" bg2="lt2" tx2="dk2" accent1="accent1" accent2="accent2" accent3="accent3" accent4="accent4" accent5="accent5" accent6="accent6" hlink="hlink" folHlink="folHlink"/>
  <p:sldLayoutIdLst>
    <p:sldLayoutId id="2147483672" r:id="rId1"/>
    <p:sldLayoutId id="2147483667" r:id="rId2"/>
    <p:sldLayoutId id="2147483661" r:id="rId3"/>
    <p:sldLayoutId id="2147483662"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2800" b="0" kern="1200" spc="-150" baseline="0">
          <a:solidFill>
            <a:schemeClr val="tx1"/>
          </a:solidFill>
          <a:latin typeface="JOSEFIN SANS REGULAR ROMAN"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www.mathematizeit.com/" TargetMode="External"/><Relationship Id="rId5" Type="http://schemas.openxmlformats.org/officeDocument/2006/relationships/hyperlink" Target="https://mathematizeit.com/" TargetMode="External"/><Relationship Id="rId4" Type="http://schemas.openxmlformats.org/officeDocument/2006/relationships/hyperlink" Target="https://creativecommons.org/licenses/by-nc-sa/4.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athematizeit.com/story-maps" TargetMode="External"/><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hyperlink" Target="https://mathematizeit.com/" TargetMode="External"/><Relationship Id="rId5" Type="http://schemas.openxmlformats.org/officeDocument/2006/relationships/image" Target="../media/image4.png"/><Relationship Id="rId4" Type="http://schemas.openxmlformats.org/officeDocument/2006/relationships/hyperlink" Target="https://creativecommons.org/licenses/by-nc-sa/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91671" y="985812"/>
            <a:ext cx="3980329" cy="3367823"/>
          </a:xfrm>
        </p:spPr>
        <p:txBody>
          <a:bodyPr>
            <a:noAutofit/>
          </a:bodyPr>
          <a:lstStyle/>
          <a:p>
            <a:pPr marL="0" indent="0">
              <a:lnSpc>
                <a:spcPct val="100000"/>
              </a:lnSpc>
              <a:buNone/>
            </a:pPr>
            <a:r>
              <a:rPr lang="en-US" sz="1800" dirty="0"/>
              <a:t>Maya carefully used a spoon to scoop the seeds out of the five jalapeños Abuelita passed to her, just as she had been taught. “Remember, Maya, don’t touch your eyes!” Abuelita called out as she worked across the table. Maya thought back to last year, when she was little. </a:t>
            </a:r>
          </a:p>
          <a:p>
            <a:pPr marL="0" indent="0">
              <a:lnSpc>
                <a:spcPct val="100000"/>
              </a:lnSpc>
              <a:buNone/>
            </a:pPr>
            <a:r>
              <a:rPr lang="en-US" sz="1800" dirty="0"/>
              <a:t>On a Sunday afternoon much like today Maya stood on a chair next to her grandmother’s sink. </a:t>
            </a:r>
          </a:p>
        </p:txBody>
      </p:sp>
      <p:sp>
        <p:nvSpPr>
          <p:cNvPr id="12" name="TextBox 11">
            <a:extLst>
              <a:ext uri="{FF2B5EF4-FFF2-40B4-BE49-F238E27FC236}">
                <a16:creationId xmlns:a16="http://schemas.microsoft.com/office/drawing/2014/main" id="{0822000B-8663-2644-B998-71E6945C6A1D}"/>
              </a:ext>
            </a:extLst>
          </p:cNvPr>
          <p:cNvSpPr txBox="1"/>
          <p:nvPr/>
        </p:nvSpPr>
        <p:spPr>
          <a:xfrm>
            <a:off x="0" y="322729"/>
            <a:ext cx="5029199" cy="523220"/>
          </a:xfrm>
          <a:prstGeom prst="rect">
            <a:avLst/>
          </a:prstGeom>
          <a:noFill/>
        </p:spPr>
        <p:txBody>
          <a:bodyPr wrap="square" rtlCol="0">
            <a:spAutoFit/>
          </a:bodyPr>
          <a:lstStyle/>
          <a:p>
            <a:pPr algn="ctr"/>
            <a:r>
              <a:rPr lang="en-US" sz="2800" spc="-150" dirty="0">
                <a:solidFill>
                  <a:srgbClr val="7B063C"/>
                </a:solidFill>
                <a:latin typeface="JOSEFIN SANS REGULAR ROMAN" pitchFamily="2" charset="77"/>
              </a:rPr>
              <a:t>Maya in the Kitchen</a:t>
            </a:r>
          </a:p>
        </p:txBody>
      </p:sp>
      <p:sp>
        <p:nvSpPr>
          <p:cNvPr id="13" name="Rectangle 12">
            <a:hlinkClick r:id="rId2"/>
            <a:extLst>
              <a:ext uri="{FF2B5EF4-FFF2-40B4-BE49-F238E27FC236}">
                <a16:creationId xmlns:a16="http://schemas.microsoft.com/office/drawing/2014/main" id="{B63E84AE-D61F-C64E-8216-6C48167B1EE0}"/>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3"/>
            <a:extLst>
              <a:ext uri="{FF2B5EF4-FFF2-40B4-BE49-F238E27FC236}">
                <a16:creationId xmlns:a16="http://schemas.microsoft.com/office/drawing/2014/main" id="{E0EB0795-6C80-5748-9CB7-76FF69D9E747}"/>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2"/>
            <a:extLst>
              <a:ext uri="{FF2B5EF4-FFF2-40B4-BE49-F238E27FC236}">
                <a16:creationId xmlns:a16="http://schemas.microsoft.com/office/drawing/2014/main" id="{F38F9782-4115-6E4F-A59E-16777BCDF50F}"/>
              </a:ext>
            </a:extLst>
          </p:cNvPr>
          <p:cNvSpPr/>
          <p:nvPr/>
        </p:nvSpPr>
        <p:spPr>
          <a:xfrm>
            <a:off x="215153" y="4861113"/>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Placeholder 16" descr="A picture containing food, vegetable, cooked, saute&#10;&#10;Description automatically generated">
            <a:extLst>
              <a:ext uri="{FF2B5EF4-FFF2-40B4-BE49-F238E27FC236}">
                <a16:creationId xmlns:a16="http://schemas.microsoft.com/office/drawing/2014/main" id="{8B97FC19-584D-6444-93D1-570BB419AD1C}"/>
              </a:ext>
            </a:extLst>
          </p:cNvPr>
          <p:cNvPicPr>
            <a:picLocks noGrp="1" noChangeAspect="1"/>
          </p:cNvPicPr>
          <p:nvPr>
            <p:ph type="pic" sz="quarter" idx="10"/>
          </p:nvPr>
        </p:nvPicPr>
        <p:blipFill rotWithShape="1">
          <a:blip r:embed="rId4"/>
          <a:srcRect l="12166" r="12166"/>
          <a:stretch>
            <a:fillRect/>
          </a:stretch>
        </p:blipFill>
        <p:spPr>
          <a:xfrm>
            <a:off x="5784347" y="1186268"/>
            <a:ext cx="2767982" cy="2579895"/>
          </a:xfrm>
        </p:spPr>
      </p:pic>
    </p:spTree>
    <p:extLst>
      <p:ext uri="{BB962C8B-B14F-4D97-AF65-F5344CB8AC3E}">
        <p14:creationId xmlns:p14="http://schemas.microsoft.com/office/powerpoint/2010/main" val="382999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04967" y="423079"/>
            <a:ext cx="3971499" cy="4010607"/>
          </a:xfrm>
        </p:spPr>
        <p:txBody>
          <a:bodyPr>
            <a:noAutofit/>
          </a:bodyPr>
          <a:lstStyle/>
          <a:p>
            <a:pPr marL="0" indent="0">
              <a:lnSpc>
                <a:spcPct val="100000"/>
              </a:lnSpc>
              <a:buNone/>
            </a:pPr>
            <a:r>
              <a:rPr lang="en-US" sz="1800" dirty="0"/>
              <a:t>She reached into the metal bowl full of shiny jalapeño peppers grown in </a:t>
            </a:r>
            <a:r>
              <a:rPr lang="en-US" sz="1800" dirty="0" err="1"/>
              <a:t>Abuelito’s</a:t>
            </a:r>
            <a:r>
              <a:rPr lang="en-US" sz="1800" dirty="0"/>
              <a:t> garden, and she swooshed her hands in the cool water to get the dirt off. The bright green fruit bobbed in the water, always coming to rest on the surface. Maya couldn’t resist. She plucked a pepper out of the bowl and popped it into her mouth. Crunch! </a:t>
            </a:r>
          </a:p>
          <a:p>
            <a:pPr marL="0" indent="0">
              <a:lnSpc>
                <a:spcPct val="100000"/>
              </a:lnSpc>
              <a:buNone/>
            </a:pPr>
            <a:r>
              <a:rPr lang="en-US" sz="1800" dirty="0"/>
              <a:t>At first nothing happened, but suddenly Maya felt a hot wave across her tongue. It made her eyes water.</a:t>
            </a:r>
          </a:p>
        </p:txBody>
      </p:sp>
      <p:sp>
        <p:nvSpPr>
          <p:cNvPr id="4" name="Rectangle 3">
            <a:hlinkClick r:id="rId2"/>
            <a:extLst>
              <a:ext uri="{FF2B5EF4-FFF2-40B4-BE49-F238E27FC236}">
                <a16:creationId xmlns:a16="http://schemas.microsoft.com/office/drawing/2014/main" id="{E8005F68-D58B-E740-A061-A24DACC956DC}"/>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hlinkClick r:id="rId3"/>
            <a:extLst>
              <a:ext uri="{FF2B5EF4-FFF2-40B4-BE49-F238E27FC236}">
                <a16:creationId xmlns:a16="http://schemas.microsoft.com/office/drawing/2014/main" id="{8CC58D2F-574F-9941-87F2-70EB92DE594D}"/>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Placeholder 16" descr="A picture containing food, vegetable, cooked, saute&#10;&#10;Description automatically generated">
            <a:extLst>
              <a:ext uri="{FF2B5EF4-FFF2-40B4-BE49-F238E27FC236}">
                <a16:creationId xmlns:a16="http://schemas.microsoft.com/office/drawing/2014/main" id="{5D54E82C-9D56-2A4D-9D72-131791396C80}"/>
              </a:ext>
            </a:extLst>
          </p:cNvPr>
          <p:cNvPicPr>
            <a:picLocks noGrp="1" noChangeAspect="1"/>
          </p:cNvPicPr>
          <p:nvPr>
            <p:ph type="pic" sz="quarter" idx="10"/>
          </p:nvPr>
        </p:nvPicPr>
        <p:blipFill rotWithShape="1">
          <a:blip r:embed="rId4"/>
          <a:srcRect l="12166" r="12166"/>
          <a:stretch>
            <a:fillRect/>
          </a:stretch>
        </p:blipFill>
        <p:spPr>
          <a:xfrm>
            <a:off x="5784347" y="1186268"/>
            <a:ext cx="2767982" cy="2579895"/>
          </a:xfrm>
        </p:spPr>
      </p:pic>
    </p:spTree>
    <p:extLst>
      <p:ext uri="{BB962C8B-B14F-4D97-AF65-F5344CB8AC3E}">
        <p14:creationId xmlns:p14="http://schemas.microsoft.com/office/powerpoint/2010/main" val="393826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04967" y="409432"/>
            <a:ext cx="3851880" cy="4285397"/>
          </a:xfrm>
        </p:spPr>
        <p:txBody>
          <a:bodyPr>
            <a:noAutofit/>
          </a:bodyPr>
          <a:lstStyle/>
          <a:p>
            <a:pPr marL="0" indent="0">
              <a:lnSpc>
                <a:spcPct val="100000"/>
              </a:lnSpc>
              <a:buNone/>
            </a:pPr>
            <a:r>
              <a:rPr lang="en-US" sz="1800" dirty="0"/>
              <a:t>Abuelita noticed Maya was quiet, saw the half-eaten jalapeño in her hand, and quickly figured out what happened. “</a:t>
            </a:r>
            <a:r>
              <a:rPr lang="en-US" sz="1800" dirty="0" err="1"/>
              <a:t>Apurate</a:t>
            </a:r>
            <a:r>
              <a:rPr lang="en-US" sz="1800" dirty="0"/>
              <a:t>! Spit it out! Quickly!” </a:t>
            </a:r>
          </a:p>
          <a:p>
            <a:pPr marL="0" indent="0">
              <a:lnSpc>
                <a:spcPct val="100000"/>
              </a:lnSpc>
              <a:buNone/>
            </a:pPr>
            <a:r>
              <a:rPr lang="en-US" sz="1800" dirty="0"/>
              <a:t>This Sunday Maya knew better. She knew to only eat the small diced up pieces that go in Abuelita’s Sunday salsa and to never touch your eyes. She swiped the jalapeños back into the bowl and counted, saying, “That’s 12 jalapeños ready to go!” As she carefully washed her hands, Maya wondered how many jalapeños Abuelita had seeded.</a:t>
            </a:r>
          </a:p>
          <a:p>
            <a:pPr marL="0" indent="0">
              <a:lnSpc>
                <a:spcPct val="100000"/>
              </a:lnSpc>
              <a:buNone/>
            </a:pPr>
            <a:br>
              <a:rPr lang="en-US" sz="1800" dirty="0"/>
            </a:br>
            <a:endParaRPr lang="en-US" sz="1800" dirty="0"/>
          </a:p>
        </p:txBody>
      </p:sp>
      <p:sp>
        <p:nvSpPr>
          <p:cNvPr id="4" name="Rectangle 3">
            <a:hlinkClick r:id="rId2"/>
            <a:extLst>
              <a:ext uri="{FF2B5EF4-FFF2-40B4-BE49-F238E27FC236}">
                <a16:creationId xmlns:a16="http://schemas.microsoft.com/office/drawing/2014/main" id="{E8005F68-D58B-E740-A061-A24DACC956DC}"/>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hlinkClick r:id="rId3"/>
            <a:extLst>
              <a:ext uri="{FF2B5EF4-FFF2-40B4-BE49-F238E27FC236}">
                <a16:creationId xmlns:a16="http://schemas.microsoft.com/office/drawing/2014/main" id="{8CC58D2F-574F-9941-87F2-70EB92DE594D}"/>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16" descr="A picture containing food, vegetable, cooked, saute&#10;&#10;Description automatically generated">
            <a:extLst>
              <a:ext uri="{FF2B5EF4-FFF2-40B4-BE49-F238E27FC236}">
                <a16:creationId xmlns:a16="http://schemas.microsoft.com/office/drawing/2014/main" id="{049FD365-06D1-754A-9DDD-C3454761E6AC}"/>
              </a:ext>
            </a:extLst>
          </p:cNvPr>
          <p:cNvPicPr>
            <a:picLocks noGrp="1" noChangeAspect="1"/>
          </p:cNvPicPr>
          <p:nvPr>
            <p:ph type="pic" sz="quarter" idx="10"/>
          </p:nvPr>
        </p:nvPicPr>
        <p:blipFill rotWithShape="1">
          <a:blip r:embed="rId4"/>
          <a:srcRect l="12166" r="12166"/>
          <a:stretch>
            <a:fillRect/>
          </a:stretch>
        </p:blipFill>
        <p:spPr>
          <a:xfrm>
            <a:off x="5784347" y="1186268"/>
            <a:ext cx="2767982" cy="2579895"/>
          </a:xfrm>
        </p:spPr>
      </p:pic>
    </p:spTree>
    <p:extLst>
      <p:ext uri="{BB962C8B-B14F-4D97-AF65-F5344CB8AC3E}">
        <p14:creationId xmlns:p14="http://schemas.microsoft.com/office/powerpoint/2010/main" val="392449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94AC2584-82CC-C941-B536-D3783C470D55}"/>
              </a:ext>
            </a:extLst>
          </p:cNvPr>
          <p:cNvSpPr/>
          <p:nvPr/>
        </p:nvSpPr>
        <p:spPr>
          <a:xfrm>
            <a:off x="7817223" y="149739"/>
            <a:ext cx="1250576" cy="4061012"/>
          </a:xfrm>
          <a:prstGeom prst="roundRect">
            <a:avLst/>
          </a:prstGeom>
          <a:noFill/>
          <a:ln w="12700">
            <a:solidFill>
              <a:srgbClr val="7B0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BDDBF822-3197-7A40-B1FB-64FA975E3881}"/>
              </a:ext>
            </a:extLst>
          </p:cNvPr>
          <p:cNvPicPr>
            <a:picLocks noChangeAspect="1"/>
          </p:cNvPicPr>
          <p:nvPr/>
        </p:nvPicPr>
        <p:blipFill>
          <a:blip r:embed="rId2">
            <a:duotone>
              <a:prstClr val="black"/>
              <a:schemeClr val="accent5">
                <a:tint val="45000"/>
                <a:satMod val="400000"/>
              </a:schemeClr>
            </a:duotone>
          </a:blip>
          <a:stretch>
            <a:fillRect/>
          </a:stretch>
        </p:blipFill>
        <p:spPr>
          <a:xfrm>
            <a:off x="8043582" y="1294871"/>
            <a:ext cx="363823" cy="424460"/>
          </a:xfrm>
          <a:prstGeom prst="rect">
            <a:avLst/>
          </a:prstGeom>
        </p:spPr>
      </p:pic>
      <p:pic>
        <p:nvPicPr>
          <p:cNvPr id="4" name="Picture 3">
            <a:extLst>
              <a:ext uri="{FF2B5EF4-FFF2-40B4-BE49-F238E27FC236}">
                <a16:creationId xmlns:a16="http://schemas.microsoft.com/office/drawing/2014/main" id="{3CED2C31-8AFA-5C45-8B72-5D7F77519CB4}"/>
              </a:ext>
            </a:extLst>
          </p:cNvPr>
          <p:cNvPicPr>
            <a:picLocks noChangeAspect="1"/>
          </p:cNvPicPr>
          <p:nvPr/>
        </p:nvPicPr>
        <p:blipFill>
          <a:blip r:embed="rId2">
            <a:duotone>
              <a:prstClr val="black"/>
              <a:schemeClr val="accent5">
                <a:tint val="45000"/>
                <a:satMod val="400000"/>
              </a:schemeClr>
            </a:duotone>
          </a:blip>
          <a:stretch>
            <a:fillRect/>
          </a:stretch>
        </p:blipFill>
        <p:spPr>
          <a:xfrm>
            <a:off x="7974757" y="1778723"/>
            <a:ext cx="363823" cy="424460"/>
          </a:xfrm>
          <a:prstGeom prst="rect">
            <a:avLst/>
          </a:prstGeom>
        </p:spPr>
      </p:pic>
      <p:pic>
        <p:nvPicPr>
          <p:cNvPr id="5" name="Picture 4">
            <a:extLst>
              <a:ext uri="{FF2B5EF4-FFF2-40B4-BE49-F238E27FC236}">
                <a16:creationId xmlns:a16="http://schemas.microsoft.com/office/drawing/2014/main" id="{8035526D-DECC-D94A-971A-B5AD6C6EF33F}"/>
              </a:ext>
            </a:extLst>
          </p:cNvPr>
          <p:cNvPicPr>
            <a:picLocks noChangeAspect="1"/>
          </p:cNvPicPr>
          <p:nvPr/>
        </p:nvPicPr>
        <p:blipFill>
          <a:blip r:embed="rId3">
            <a:duotone>
              <a:prstClr val="black"/>
              <a:schemeClr val="accent5">
                <a:tint val="45000"/>
                <a:satMod val="400000"/>
              </a:schemeClr>
            </a:duotone>
          </a:blip>
          <a:stretch>
            <a:fillRect/>
          </a:stretch>
        </p:blipFill>
        <p:spPr>
          <a:xfrm>
            <a:off x="8021169" y="589844"/>
            <a:ext cx="363823" cy="424460"/>
          </a:xfrm>
          <a:prstGeom prst="rect">
            <a:avLst/>
          </a:prstGeom>
        </p:spPr>
      </p:pic>
      <p:pic>
        <p:nvPicPr>
          <p:cNvPr id="6" name="Picture 5">
            <a:extLst>
              <a:ext uri="{FF2B5EF4-FFF2-40B4-BE49-F238E27FC236}">
                <a16:creationId xmlns:a16="http://schemas.microsoft.com/office/drawing/2014/main" id="{6AF412CF-DD78-514C-9108-B33B47D7776B}"/>
              </a:ext>
            </a:extLst>
          </p:cNvPr>
          <p:cNvPicPr>
            <a:picLocks noChangeAspect="1"/>
          </p:cNvPicPr>
          <p:nvPr/>
        </p:nvPicPr>
        <p:blipFill>
          <a:blip r:embed="rId2">
            <a:duotone>
              <a:prstClr val="black"/>
              <a:schemeClr val="accent5">
                <a:tint val="45000"/>
                <a:satMod val="400000"/>
              </a:schemeClr>
            </a:duotone>
          </a:blip>
          <a:stretch>
            <a:fillRect/>
          </a:stretch>
        </p:blipFill>
        <p:spPr>
          <a:xfrm>
            <a:off x="8364069" y="2831980"/>
            <a:ext cx="363823" cy="424460"/>
          </a:xfrm>
          <a:prstGeom prst="rect">
            <a:avLst/>
          </a:prstGeom>
        </p:spPr>
      </p:pic>
      <p:pic>
        <p:nvPicPr>
          <p:cNvPr id="7" name="Picture 6">
            <a:extLst>
              <a:ext uri="{FF2B5EF4-FFF2-40B4-BE49-F238E27FC236}">
                <a16:creationId xmlns:a16="http://schemas.microsoft.com/office/drawing/2014/main" id="{BD2235BE-E2FF-C445-8BD1-971446D4A4C5}"/>
              </a:ext>
            </a:extLst>
          </p:cNvPr>
          <p:cNvPicPr>
            <a:picLocks noChangeAspect="1"/>
          </p:cNvPicPr>
          <p:nvPr/>
        </p:nvPicPr>
        <p:blipFill>
          <a:blip r:embed="rId3">
            <a:duotone>
              <a:prstClr val="black"/>
              <a:schemeClr val="accent5">
                <a:tint val="45000"/>
                <a:satMod val="400000"/>
              </a:schemeClr>
            </a:duotone>
          </a:blip>
          <a:stretch>
            <a:fillRect/>
          </a:stretch>
        </p:blipFill>
        <p:spPr>
          <a:xfrm>
            <a:off x="8135469" y="2180245"/>
            <a:ext cx="363823" cy="424460"/>
          </a:xfrm>
          <a:prstGeom prst="rect">
            <a:avLst/>
          </a:prstGeom>
        </p:spPr>
      </p:pic>
      <p:pic>
        <p:nvPicPr>
          <p:cNvPr id="8" name="Picture 7">
            <a:extLst>
              <a:ext uri="{FF2B5EF4-FFF2-40B4-BE49-F238E27FC236}">
                <a16:creationId xmlns:a16="http://schemas.microsoft.com/office/drawing/2014/main" id="{D7ED3CE2-CF81-6743-8A65-F23C100EEFC9}"/>
              </a:ext>
            </a:extLst>
          </p:cNvPr>
          <p:cNvPicPr>
            <a:picLocks noChangeAspect="1"/>
          </p:cNvPicPr>
          <p:nvPr/>
        </p:nvPicPr>
        <p:blipFill>
          <a:blip r:embed="rId2">
            <a:duotone>
              <a:prstClr val="black"/>
              <a:schemeClr val="accent5">
                <a:tint val="45000"/>
                <a:satMod val="400000"/>
              </a:schemeClr>
            </a:duotone>
          </a:blip>
          <a:stretch>
            <a:fillRect/>
          </a:stretch>
        </p:blipFill>
        <p:spPr>
          <a:xfrm>
            <a:off x="8384566" y="2426259"/>
            <a:ext cx="363823" cy="424460"/>
          </a:xfrm>
          <a:prstGeom prst="rect">
            <a:avLst/>
          </a:prstGeom>
        </p:spPr>
      </p:pic>
      <p:pic>
        <p:nvPicPr>
          <p:cNvPr id="9" name="Picture 8">
            <a:extLst>
              <a:ext uri="{FF2B5EF4-FFF2-40B4-BE49-F238E27FC236}">
                <a16:creationId xmlns:a16="http://schemas.microsoft.com/office/drawing/2014/main" id="{D4D130F5-B96C-844A-8E63-E2BC1BEE4DD7}"/>
              </a:ext>
            </a:extLst>
          </p:cNvPr>
          <p:cNvPicPr>
            <a:picLocks noChangeAspect="1"/>
          </p:cNvPicPr>
          <p:nvPr/>
        </p:nvPicPr>
        <p:blipFill>
          <a:blip r:embed="rId3">
            <a:duotone>
              <a:prstClr val="black"/>
              <a:schemeClr val="accent5">
                <a:tint val="45000"/>
                <a:satMod val="400000"/>
              </a:schemeClr>
            </a:duotone>
          </a:blip>
          <a:stretch>
            <a:fillRect/>
          </a:stretch>
        </p:blipFill>
        <p:spPr>
          <a:xfrm>
            <a:off x="8384566" y="1889966"/>
            <a:ext cx="363823" cy="424460"/>
          </a:xfrm>
          <a:prstGeom prst="rect">
            <a:avLst/>
          </a:prstGeom>
        </p:spPr>
      </p:pic>
      <p:pic>
        <p:nvPicPr>
          <p:cNvPr id="11" name="Picture 10">
            <a:extLst>
              <a:ext uri="{FF2B5EF4-FFF2-40B4-BE49-F238E27FC236}">
                <a16:creationId xmlns:a16="http://schemas.microsoft.com/office/drawing/2014/main" id="{17C4CE6E-7B70-6D4F-ADEB-EE53215D80E2}"/>
              </a:ext>
            </a:extLst>
          </p:cNvPr>
          <p:cNvPicPr>
            <a:picLocks noChangeAspect="1"/>
          </p:cNvPicPr>
          <p:nvPr/>
        </p:nvPicPr>
        <p:blipFill>
          <a:blip r:embed="rId3">
            <a:duotone>
              <a:prstClr val="black"/>
              <a:schemeClr val="accent5">
                <a:tint val="45000"/>
                <a:satMod val="400000"/>
              </a:schemeClr>
            </a:duotone>
          </a:blip>
          <a:stretch>
            <a:fillRect/>
          </a:stretch>
        </p:blipFill>
        <p:spPr>
          <a:xfrm>
            <a:off x="8603873" y="290002"/>
            <a:ext cx="363823" cy="424460"/>
          </a:xfrm>
          <a:prstGeom prst="rect">
            <a:avLst/>
          </a:prstGeom>
        </p:spPr>
      </p:pic>
      <p:pic>
        <p:nvPicPr>
          <p:cNvPr id="12" name="Picture 11">
            <a:extLst>
              <a:ext uri="{FF2B5EF4-FFF2-40B4-BE49-F238E27FC236}">
                <a16:creationId xmlns:a16="http://schemas.microsoft.com/office/drawing/2014/main" id="{F40E0B5F-0BD2-7047-B120-CA72781531EA}"/>
              </a:ext>
            </a:extLst>
          </p:cNvPr>
          <p:cNvPicPr>
            <a:picLocks noChangeAspect="1"/>
          </p:cNvPicPr>
          <p:nvPr/>
        </p:nvPicPr>
        <p:blipFill>
          <a:blip r:embed="rId2">
            <a:duotone>
              <a:prstClr val="black"/>
              <a:schemeClr val="accent5">
                <a:tint val="45000"/>
                <a:satMod val="400000"/>
              </a:schemeClr>
            </a:duotone>
          </a:blip>
          <a:stretch>
            <a:fillRect/>
          </a:stretch>
        </p:blipFill>
        <p:spPr>
          <a:xfrm>
            <a:off x="7906869" y="2818096"/>
            <a:ext cx="363823" cy="424460"/>
          </a:xfrm>
          <a:prstGeom prst="rect">
            <a:avLst/>
          </a:prstGeom>
        </p:spPr>
      </p:pic>
      <p:pic>
        <p:nvPicPr>
          <p:cNvPr id="13" name="Picture 12">
            <a:extLst>
              <a:ext uri="{FF2B5EF4-FFF2-40B4-BE49-F238E27FC236}">
                <a16:creationId xmlns:a16="http://schemas.microsoft.com/office/drawing/2014/main" id="{BBAC2830-33FD-AE43-85B9-79D58486DD90}"/>
              </a:ext>
            </a:extLst>
          </p:cNvPr>
          <p:cNvPicPr>
            <a:picLocks noChangeAspect="1"/>
          </p:cNvPicPr>
          <p:nvPr/>
        </p:nvPicPr>
        <p:blipFill>
          <a:blip r:embed="rId3">
            <a:duotone>
              <a:prstClr val="black"/>
              <a:schemeClr val="accent5">
                <a:tint val="45000"/>
                <a:satMod val="400000"/>
              </a:schemeClr>
            </a:duotone>
          </a:blip>
          <a:stretch>
            <a:fillRect/>
          </a:stretch>
        </p:blipFill>
        <p:spPr>
          <a:xfrm>
            <a:off x="8088404" y="3455947"/>
            <a:ext cx="363823" cy="424460"/>
          </a:xfrm>
          <a:prstGeom prst="rect">
            <a:avLst/>
          </a:prstGeom>
        </p:spPr>
      </p:pic>
      <p:pic>
        <p:nvPicPr>
          <p:cNvPr id="14" name="Picture 13">
            <a:extLst>
              <a:ext uri="{FF2B5EF4-FFF2-40B4-BE49-F238E27FC236}">
                <a16:creationId xmlns:a16="http://schemas.microsoft.com/office/drawing/2014/main" id="{E09FA74D-3278-154D-A29D-80BAAE6BCCA0}"/>
              </a:ext>
            </a:extLst>
          </p:cNvPr>
          <p:cNvPicPr>
            <a:picLocks noChangeAspect="1"/>
          </p:cNvPicPr>
          <p:nvPr/>
        </p:nvPicPr>
        <p:blipFill>
          <a:blip r:embed="rId2">
            <a:duotone>
              <a:prstClr val="black"/>
              <a:schemeClr val="accent5">
                <a:tint val="45000"/>
                <a:satMod val="400000"/>
              </a:schemeClr>
            </a:duotone>
          </a:blip>
          <a:stretch>
            <a:fillRect/>
          </a:stretch>
        </p:blipFill>
        <p:spPr>
          <a:xfrm>
            <a:off x="8592669" y="3722647"/>
            <a:ext cx="363823" cy="424460"/>
          </a:xfrm>
          <a:prstGeom prst="rect">
            <a:avLst/>
          </a:prstGeom>
        </p:spPr>
      </p:pic>
      <p:pic>
        <p:nvPicPr>
          <p:cNvPr id="15" name="Picture 14">
            <a:extLst>
              <a:ext uri="{FF2B5EF4-FFF2-40B4-BE49-F238E27FC236}">
                <a16:creationId xmlns:a16="http://schemas.microsoft.com/office/drawing/2014/main" id="{4BC327F7-9832-3741-AA89-06C2AA864F47}"/>
              </a:ext>
            </a:extLst>
          </p:cNvPr>
          <p:cNvPicPr>
            <a:picLocks noChangeAspect="1"/>
          </p:cNvPicPr>
          <p:nvPr/>
        </p:nvPicPr>
        <p:blipFill>
          <a:blip r:embed="rId3">
            <a:duotone>
              <a:prstClr val="black"/>
              <a:schemeClr val="accent5">
                <a:tint val="45000"/>
                <a:satMod val="400000"/>
              </a:schemeClr>
            </a:duotone>
          </a:blip>
          <a:stretch>
            <a:fillRect/>
          </a:stretch>
        </p:blipFill>
        <p:spPr>
          <a:xfrm>
            <a:off x="8552327" y="3176215"/>
            <a:ext cx="363823" cy="424460"/>
          </a:xfrm>
          <a:prstGeom prst="rect">
            <a:avLst/>
          </a:prstGeom>
        </p:spPr>
      </p:pic>
      <p:pic>
        <p:nvPicPr>
          <p:cNvPr id="16" name="Picture 15">
            <a:extLst>
              <a:ext uri="{FF2B5EF4-FFF2-40B4-BE49-F238E27FC236}">
                <a16:creationId xmlns:a16="http://schemas.microsoft.com/office/drawing/2014/main" id="{72352787-D9A0-BE40-BB50-03ECF9F70D55}"/>
              </a:ext>
            </a:extLst>
          </p:cNvPr>
          <p:cNvPicPr>
            <a:picLocks noChangeAspect="1"/>
          </p:cNvPicPr>
          <p:nvPr/>
        </p:nvPicPr>
        <p:blipFill>
          <a:blip r:embed="rId2">
            <a:duotone>
              <a:prstClr val="black"/>
              <a:schemeClr val="accent5">
                <a:tint val="45000"/>
                <a:satMod val="400000"/>
              </a:schemeClr>
            </a:duotone>
          </a:blip>
          <a:stretch>
            <a:fillRect/>
          </a:stretch>
        </p:blipFill>
        <p:spPr>
          <a:xfrm>
            <a:off x="8402169" y="1393979"/>
            <a:ext cx="363823" cy="424460"/>
          </a:xfrm>
          <a:prstGeom prst="rect">
            <a:avLst/>
          </a:prstGeom>
        </p:spPr>
      </p:pic>
      <p:pic>
        <p:nvPicPr>
          <p:cNvPr id="17" name="Picture 16">
            <a:extLst>
              <a:ext uri="{FF2B5EF4-FFF2-40B4-BE49-F238E27FC236}">
                <a16:creationId xmlns:a16="http://schemas.microsoft.com/office/drawing/2014/main" id="{5EC6AAE3-DD69-1146-9FB8-492E5689E37A}"/>
              </a:ext>
            </a:extLst>
          </p:cNvPr>
          <p:cNvPicPr>
            <a:picLocks noChangeAspect="1"/>
          </p:cNvPicPr>
          <p:nvPr/>
        </p:nvPicPr>
        <p:blipFill>
          <a:blip r:embed="rId3">
            <a:duotone>
              <a:prstClr val="black"/>
              <a:schemeClr val="accent5">
                <a:tint val="45000"/>
                <a:satMod val="400000"/>
              </a:schemeClr>
            </a:duotone>
          </a:blip>
          <a:stretch>
            <a:fillRect/>
          </a:stretch>
        </p:blipFill>
        <p:spPr>
          <a:xfrm>
            <a:off x="8323727" y="858982"/>
            <a:ext cx="363823" cy="424460"/>
          </a:xfrm>
          <a:prstGeom prst="rect">
            <a:avLst/>
          </a:prstGeom>
        </p:spPr>
      </p:pic>
      <p:sp>
        <p:nvSpPr>
          <p:cNvPr id="19" name="Rectangle 18">
            <a:hlinkClick r:id="rId4"/>
            <a:extLst>
              <a:ext uri="{FF2B5EF4-FFF2-40B4-BE49-F238E27FC236}">
                <a16:creationId xmlns:a16="http://schemas.microsoft.com/office/drawing/2014/main" id="{923CE3D3-2436-4341-9335-2782378D0271}"/>
              </a:ext>
            </a:extLst>
          </p:cNvPr>
          <p:cNvSpPr/>
          <p:nvPr/>
        </p:nvSpPr>
        <p:spPr>
          <a:xfrm>
            <a:off x="143436" y="4939402"/>
            <a:ext cx="461682" cy="204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5"/>
            <a:extLst>
              <a:ext uri="{FF2B5EF4-FFF2-40B4-BE49-F238E27FC236}">
                <a16:creationId xmlns:a16="http://schemas.microsoft.com/office/drawing/2014/main" id="{F822574A-970E-9F47-8836-7EEE9B131FC3}"/>
              </a:ext>
            </a:extLst>
          </p:cNvPr>
          <p:cNvSpPr/>
          <p:nvPr/>
        </p:nvSpPr>
        <p:spPr>
          <a:xfrm>
            <a:off x="7283818" y="4691083"/>
            <a:ext cx="1770534" cy="461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hlinkClick r:id="rId6"/>
            <a:extLst>
              <a:ext uri="{FF2B5EF4-FFF2-40B4-BE49-F238E27FC236}">
                <a16:creationId xmlns:a16="http://schemas.microsoft.com/office/drawing/2014/main" id="{AF9251C4-BD63-6748-934C-EE6EEEDA5591}"/>
              </a:ext>
            </a:extLst>
          </p:cNvPr>
          <p:cNvSpPr/>
          <p:nvPr/>
        </p:nvSpPr>
        <p:spPr>
          <a:xfrm>
            <a:off x="605118" y="4941969"/>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p:txBody>
      </p:sp>
      <p:pic>
        <p:nvPicPr>
          <p:cNvPr id="22" name="Picture 21">
            <a:hlinkClick r:id="rId4"/>
            <a:extLst>
              <a:ext uri="{FF2B5EF4-FFF2-40B4-BE49-F238E27FC236}">
                <a16:creationId xmlns:a16="http://schemas.microsoft.com/office/drawing/2014/main" id="{225ADF65-FDF0-2A43-9FEB-81A363305F68}"/>
              </a:ext>
            </a:extLst>
          </p:cNvPr>
          <p:cNvPicPr/>
          <p:nvPr/>
        </p:nvPicPr>
        <p:blipFill>
          <a:blip r:embed="rId7">
            <a:extLst>
              <a:ext uri="{28A0092B-C50C-407E-A947-70E740481C1C}">
                <a14:useLocalDpi xmlns:a14="http://schemas.microsoft.com/office/drawing/2010/main" val="0"/>
              </a:ext>
            </a:extLst>
          </a:blip>
          <a:stretch>
            <a:fillRect/>
          </a:stretch>
        </p:blipFill>
        <p:spPr>
          <a:xfrm flipV="1">
            <a:off x="147918" y="4962875"/>
            <a:ext cx="457200" cy="159544"/>
          </a:xfrm>
          <a:prstGeom prst="rect">
            <a:avLst/>
          </a:prstGeom>
        </p:spPr>
      </p:pic>
    </p:spTree>
    <p:extLst>
      <p:ext uri="{BB962C8B-B14F-4D97-AF65-F5344CB8AC3E}">
        <p14:creationId xmlns:p14="http://schemas.microsoft.com/office/powerpoint/2010/main" val="58985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45415A7D-B489-7A4E-9B35-B6C453CFD568}"/>
              </a:ext>
            </a:extLst>
          </p:cNvPr>
          <p:cNvPicPr>
            <a:picLocks noChangeAspect="1"/>
          </p:cNvPicPr>
          <p:nvPr/>
        </p:nvPicPr>
        <p:blipFill rotWithShape="1">
          <a:blip r:embed="rId2"/>
          <a:srcRect b="10457"/>
          <a:stretch/>
        </p:blipFill>
        <p:spPr>
          <a:xfrm>
            <a:off x="3953435" y="1212570"/>
            <a:ext cx="3350822" cy="2246769"/>
          </a:xfrm>
          <a:prstGeom prst="rect">
            <a:avLst/>
          </a:prstGeom>
          <a:noFill/>
          <a:ln>
            <a:solidFill>
              <a:srgbClr val="7B063C"/>
            </a:solidFill>
          </a:ln>
          <a:effectLst>
            <a:outerShdw blurRad="181322" dist="297733" dir="2520000" sx="92000" sy="92000" algn="ctr" rotWithShape="0">
              <a:schemeClr val="bg1">
                <a:lumMod val="50000"/>
                <a:alpha val="43000"/>
              </a:schemeClr>
            </a:outerShdw>
          </a:effectLst>
        </p:spPr>
      </p:pic>
      <p:sp>
        <p:nvSpPr>
          <p:cNvPr id="6" name="TextBox 5">
            <a:extLst>
              <a:ext uri="{FF2B5EF4-FFF2-40B4-BE49-F238E27FC236}">
                <a16:creationId xmlns:a16="http://schemas.microsoft.com/office/drawing/2014/main" id="{1D801455-0AB5-844B-A6D6-5D3E8852FFC3}"/>
              </a:ext>
            </a:extLst>
          </p:cNvPr>
          <p:cNvSpPr txBox="1"/>
          <p:nvPr/>
        </p:nvSpPr>
        <p:spPr>
          <a:xfrm>
            <a:off x="1465729" y="1058683"/>
            <a:ext cx="2218766" cy="2554545"/>
          </a:xfrm>
          <a:prstGeom prst="rect">
            <a:avLst/>
          </a:prstGeom>
          <a:noFill/>
        </p:spPr>
        <p:txBody>
          <a:bodyPr wrap="square" rtlCol="0">
            <a:spAutoFit/>
          </a:bodyPr>
          <a:lstStyle/>
          <a:p>
            <a:r>
              <a:rPr lang="en-US" sz="2000" dirty="0">
                <a:latin typeface="+mj-lt"/>
              </a:rPr>
              <a:t>Click </a:t>
            </a:r>
            <a:r>
              <a:rPr lang="en-US" sz="2000" dirty="0">
                <a:latin typeface="+mj-lt"/>
                <a:hlinkClick r:id="rId3"/>
              </a:rPr>
              <a:t>here</a:t>
            </a:r>
            <a:r>
              <a:rPr lang="en-US" sz="2000" dirty="0">
                <a:latin typeface="+mj-lt"/>
              </a:rPr>
              <a:t> to download a free student copy of the</a:t>
            </a:r>
            <a:endParaRPr lang="en-US" sz="2000" b="1" dirty="0">
              <a:solidFill>
                <a:srgbClr val="7B063C"/>
              </a:solidFill>
              <a:latin typeface="+mj-lt"/>
            </a:endParaRPr>
          </a:p>
          <a:p>
            <a:r>
              <a:rPr lang="en-US" sz="2000" spc="-100" dirty="0">
                <a:solidFill>
                  <a:srgbClr val="7B063C"/>
                </a:solidFill>
                <a:latin typeface="JOSEFIN SANS REGULAR ROMAN" pitchFamily="2" charset="77"/>
              </a:rPr>
              <a:t>Mathematizing Story Map</a:t>
            </a:r>
          </a:p>
          <a:p>
            <a:r>
              <a:rPr lang="en-US" sz="2000" dirty="0">
                <a:latin typeface="+mj-lt"/>
              </a:rPr>
              <a:t>for Add-To problem situations, and more!</a:t>
            </a:r>
          </a:p>
        </p:txBody>
      </p:sp>
      <p:pic>
        <p:nvPicPr>
          <p:cNvPr id="8" name="Picture 7">
            <a:hlinkClick r:id="rId4"/>
            <a:extLst>
              <a:ext uri="{FF2B5EF4-FFF2-40B4-BE49-F238E27FC236}">
                <a16:creationId xmlns:a16="http://schemas.microsoft.com/office/drawing/2014/main" id="{DBC135FE-1420-F140-8F08-FD3EFFD2BA2F}"/>
              </a:ext>
            </a:extLst>
          </p:cNvPr>
          <p:cNvPicPr/>
          <p:nvPr/>
        </p:nvPicPr>
        <p:blipFill>
          <a:blip r:embed="rId5">
            <a:extLst>
              <a:ext uri="{28A0092B-C50C-407E-A947-70E740481C1C}">
                <a14:useLocalDpi xmlns:a14="http://schemas.microsoft.com/office/drawing/2010/main" val="0"/>
              </a:ext>
            </a:extLst>
          </a:blip>
          <a:stretch>
            <a:fillRect/>
          </a:stretch>
        </p:blipFill>
        <p:spPr>
          <a:xfrm flipV="1">
            <a:off x="147918" y="4909087"/>
            <a:ext cx="457200" cy="159544"/>
          </a:xfrm>
          <a:prstGeom prst="rect">
            <a:avLst/>
          </a:prstGeom>
        </p:spPr>
      </p:pic>
      <p:sp>
        <p:nvSpPr>
          <p:cNvPr id="9" name="Rectangle 8">
            <a:hlinkClick r:id="rId6"/>
            <a:extLst>
              <a:ext uri="{FF2B5EF4-FFF2-40B4-BE49-F238E27FC236}">
                <a16:creationId xmlns:a16="http://schemas.microsoft.com/office/drawing/2014/main" id="{1F174F47-C7EC-4C44-86F9-1BE89A68D53E}"/>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771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298</Words>
  <Application>Microsoft Macintosh PowerPoint</Application>
  <PresentationFormat>On-screen Show (16:9)</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JOSEFIN SANS REGULAR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kleong</dc:creator>
  <cp:lastModifiedBy>kleong</cp:lastModifiedBy>
  <cp:revision>14</cp:revision>
  <dcterms:created xsi:type="dcterms:W3CDTF">2021-09-14T03:27:38Z</dcterms:created>
  <dcterms:modified xsi:type="dcterms:W3CDTF">2021-09-14T06:58:29Z</dcterms:modified>
</cp:coreProperties>
</file>