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6"/>
  </p:handoutMasterIdLst>
  <p:sldIdLst>
    <p:sldId id="257" r:id="rId2"/>
    <p:sldId id="258" r:id="rId3"/>
    <p:sldId id="262" r:id="rId4"/>
    <p:sldId id="259"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9"/>
    <p:restoredTop sz="96327"/>
  </p:normalViewPr>
  <p:slideViewPr>
    <p:cSldViewPr snapToGrid="0" snapToObjects="1">
      <p:cViewPr>
        <p:scale>
          <a:sx n="95" d="100"/>
          <a:sy n="95" d="100"/>
        </p:scale>
        <p:origin x="1536" y="131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9/14/21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9/13/21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9/13/21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9/13/21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Diagram&#10;&#10;Description automatically generated with medium confidence">
            <a:extLst>
              <a:ext uri="{FF2B5EF4-FFF2-40B4-BE49-F238E27FC236}">
                <a16:creationId xmlns:a16="http://schemas.microsoft.com/office/drawing/2014/main" id="{B3D8A909-609C-7448-A4EF-E3728713A83E}"/>
              </a:ext>
            </a:extLst>
          </p:cNvPr>
          <p:cNvPicPr>
            <a:picLocks noChangeAspect="1"/>
          </p:cNvPicPr>
          <p:nvPr userDrawn="1"/>
        </p:nvPicPr>
        <p:blipFill>
          <a:blip r:embed="rId2"/>
          <a:stretch>
            <a:fillRect/>
          </a:stretch>
        </p:blipFill>
        <p:spPr>
          <a:xfrm>
            <a:off x="0" y="26957"/>
            <a:ext cx="9144000" cy="5089585"/>
          </a:xfrm>
          <a:prstGeom prst="rect">
            <a:avLst/>
          </a:prstGeom>
        </p:spPr>
      </p:pic>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mathematizei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mathematizei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mathematizeit.com/" TargetMode="External"/><Relationship Id="rId5" Type="http://schemas.openxmlformats.org/officeDocument/2006/relationships/hyperlink" Target="https://mathematizeit.com/" TargetMode="External"/><Relationship Id="rId4" Type="http://schemas.openxmlformats.org/officeDocument/2006/relationships/hyperlink" Target="https://creativecommons.org/licenses/by-nc-sa/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athematizeit.com/story-maps" TargetMode="Externa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591671" y="1054053"/>
            <a:ext cx="4168588" cy="3035394"/>
          </a:xfrm>
        </p:spPr>
        <p:txBody>
          <a:bodyPr>
            <a:noAutofit/>
          </a:bodyPr>
          <a:lstStyle/>
          <a:p>
            <a:pPr marL="0" indent="0">
              <a:lnSpc>
                <a:spcPct val="120000"/>
              </a:lnSpc>
              <a:buNone/>
            </a:pPr>
            <a:r>
              <a:rPr lang="en-US" sz="1800" dirty="0"/>
              <a:t>Maya looked forward to working in the garden with her </a:t>
            </a:r>
            <a:r>
              <a:rPr lang="en-US" sz="1800" dirty="0" err="1"/>
              <a:t>abuelito</a:t>
            </a:r>
            <a:r>
              <a:rPr lang="en-US" sz="1800" dirty="0"/>
              <a:t>. She liked how </a:t>
            </a:r>
            <a:r>
              <a:rPr lang="en-US" sz="1800" dirty="0" err="1"/>
              <a:t>Abuelito</a:t>
            </a:r>
            <a:r>
              <a:rPr lang="en-US" sz="1800" dirty="0"/>
              <a:t> talked softly to her, like she was the most important girl in the world. </a:t>
            </a:r>
            <a:r>
              <a:rPr lang="en-US" sz="1800" dirty="0" err="1"/>
              <a:t>Abuelito</a:t>
            </a:r>
            <a:r>
              <a:rPr lang="en-US" sz="1800" dirty="0"/>
              <a:t> liked to feel the soil between his fingers, but Maya still didn’t like the dirt under her fingernails. </a:t>
            </a:r>
          </a:p>
        </p:txBody>
      </p:sp>
      <p:pic>
        <p:nvPicPr>
          <p:cNvPr id="11" name="Picture Placeholder 10">
            <a:extLst>
              <a:ext uri="{FF2B5EF4-FFF2-40B4-BE49-F238E27FC236}">
                <a16:creationId xmlns:a16="http://schemas.microsoft.com/office/drawing/2014/main" id="{FFCD841C-210F-B243-B01E-E12CBC97B1FB}"/>
              </a:ext>
            </a:extLst>
          </p:cNvPr>
          <p:cNvPicPr>
            <a:picLocks noGrp="1" noChangeAspect="1"/>
          </p:cNvPicPr>
          <p:nvPr>
            <p:ph type="pic" sz="quarter" idx="10"/>
          </p:nvPr>
        </p:nvPicPr>
        <p:blipFill rotWithShape="1">
          <a:blip r:embed="rId2"/>
          <a:srcRect t="3255" r="20738" b="39029"/>
          <a:stretch/>
        </p:blipFill>
        <p:spPr>
          <a:xfrm>
            <a:off x="5513293" y="1161199"/>
            <a:ext cx="3346163" cy="2429166"/>
          </a:xfrm>
        </p:spPr>
      </p:pic>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Maya in the Garden</a:t>
            </a:r>
          </a:p>
        </p:txBody>
      </p:sp>
      <p:sp>
        <p:nvSpPr>
          <p:cNvPr id="13" name="Rectangle 12">
            <a:hlinkClick r:id="rId3"/>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3"/>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This week her grandfather was taking caterpillars off the young plants. He didn’t want the caterpillars to eat the fresh, sweet leaves of his tomato plants, but Maya knew that he would never hurt them. He put three caterpillars in a box and then gave the box to Maya. They kept collecting. Maya took 11 more caterpillars from her grandfather before looking down and counting how many they had. </a:t>
            </a:r>
          </a:p>
          <a:p>
            <a:pPr marL="0" indent="0">
              <a:lnSpc>
                <a:spcPct val="120000"/>
              </a:lnSpc>
              <a:buNone/>
            </a:pPr>
            <a:r>
              <a:rPr lang="en-US" sz="1800" dirty="0"/>
              <a:t>Do you know how many caterpillars they collected?</a:t>
            </a:r>
          </a:p>
        </p:txBody>
      </p:sp>
      <p:pic>
        <p:nvPicPr>
          <p:cNvPr id="11" name="Picture Placeholder 10">
            <a:extLst>
              <a:ext uri="{FF2B5EF4-FFF2-40B4-BE49-F238E27FC236}">
                <a16:creationId xmlns:a16="http://schemas.microsoft.com/office/drawing/2014/main" id="{FFCD841C-210F-B243-B01E-E12CBC97B1FB}"/>
              </a:ext>
            </a:extLst>
          </p:cNvPr>
          <p:cNvPicPr>
            <a:picLocks noGrp="1" noChangeAspect="1"/>
          </p:cNvPicPr>
          <p:nvPr>
            <p:ph type="pic" sz="quarter" idx="10"/>
          </p:nvPr>
        </p:nvPicPr>
        <p:blipFill rotWithShape="1">
          <a:blip r:embed="rId2"/>
          <a:srcRect t="3255" r="20738" b="39029"/>
          <a:stretch/>
        </p:blipFill>
        <p:spPr>
          <a:xfrm>
            <a:off x="5513293" y="1161199"/>
            <a:ext cx="3346163" cy="2429166"/>
          </a:xfrm>
        </p:spPr>
      </p:pic>
      <p:sp>
        <p:nvSpPr>
          <p:cNvPr id="4" name="Rectangle 3">
            <a:hlinkClick r:id="rId3"/>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4"/>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4AC2584-82CC-C941-B536-D3783C470D55}"/>
              </a:ext>
            </a:extLst>
          </p:cNvPr>
          <p:cNvSpPr/>
          <p:nvPr/>
        </p:nvSpPr>
        <p:spPr>
          <a:xfrm>
            <a:off x="7817223" y="149739"/>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DDBF822-3197-7A40-B1FB-64FA975E3881}"/>
              </a:ext>
            </a:extLst>
          </p:cNvPr>
          <p:cNvPicPr>
            <a:picLocks noChangeAspect="1"/>
          </p:cNvPicPr>
          <p:nvPr/>
        </p:nvPicPr>
        <p:blipFill>
          <a:blip r:embed="rId2">
            <a:duotone>
              <a:prstClr val="black"/>
              <a:schemeClr val="accent5">
                <a:tint val="45000"/>
                <a:satMod val="400000"/>
              </a:schemeClr>
            </a:duotone>
          </a:blip>
          <a:stretch>
            <a:fillRect/>
          </a:stretch>
        </p:blipFill>
        <p:spPr>
          <a:xfrm>
            <a:off x="8043582" y="1294871"/>
            <a:ext cx="363823" cy="424460"/>
          </a:xfrm>
          <a:prstGeom prst="rect">
            <a:avLst/>
          </a:prstGeom>
        </p:spPr>
      </p:pic>
      <p:pic>
        <p:nvPicPr>
          <p:cNvPr id="4" name="Picture 3">
            <a:extLst>
              <a:ext uri="{FF2B5EF4-FFF2-40B4-BE49-F238E27FC236}">
                <a16:creationId xmlns:a16="http://schemas.microsoft.com/office/drawing/2014/main" id="{3CED2C31-8AFA-5C45-8B72-5D7F77519CB4}"/>
              </a:ext>
            </a:extLst>
          </p:cNvPr>
          <p:cNvPicPr>
            <a:picLocks noChangeAspect="1"/>
          </p:cNvPicPr>
          <p:nvPr/>
        </p:nvPicPr>
        <p:blipFill>
          <a:blip r:embed="rId2">
            <a:duotone>
              <a:prstClr val="black"/>
              <a:schemeClr val="accent5">
                <a:tint val="45000"/>
                <a:satMod val="400000"/>
              </a:schemeClr>
            </a:duotone>
          </a:blip>
          <a:stretch>
            <a:fillRect/>
          </a:stretch>
        </p:blipFill>
        <p:spPr>
          <a:xfrm>
            <a:off x="7974757" y="1778723"/>
            <a:ext cx="363823" cy="424460"/>
          </a:xfrm>
          <a:prstGeom prst="rect">
            <a:avLst/>
          </a:prstGeom>
        </p:spPr>
      </p:pic>
      <p:pic>
        <p:nvPicPr>
          <p:cNvPr id="5" name="Picture 4">
            <a:extLst>
              <a:ext uri="{FF2B5EF4-FFF2-40B4-BE49-F238E27FC236}">
                <a16:creationId xmlns:a16="http://schemas.microsoft.com/office/drawing/2014/main" id="{8035526D-DECC-D94A-971A-B5AD6C6EF33F}"/>
              </a:ext>
            </a:extLst>
          </p:cNvPr>
          <p:cNvPicPr>
            <a:picLocks noChangeAspect="1"/>
          </p:cNvPicPr>
          <p:nvPr/>
        </p:nvPicPr>
        <p:blipFill>
          <a:blip r:embed="rId3">
            <a:duotone>
              <a:prstClr val="black"/>
              <a:schemeClr val="accent5">
                <a:tint val="45000"/>
                <a:satMod val="400000"/>
              </a:schemeClr>
            </a:duotone>
          </a:blip>
          <a:stretch>
            <a:fillRect/>
          </a:stretch>
        </p:blipFill>
        <p:spPr>
          <a:xfrm>
            <a:off x="8021169" y="589844"/>
            <a:ext cx="363823" cy="424460"/>
          </a:xfrm>
          <a:prstGeom prst="rect">
            <a:avLst/>
          </a:prstGeom>
        </p:spPr>
      </p:pic>
      <p:pic>
        <p:nvPicPr>
          <p:cNvPr id="6" name="Picture 5">
            <a:extLst>
              <a:ext uri="{FF2B5EF4-FFF2-40B4-BE49-F238E27FC236}">
                <a16:creationId xmlns:a16="http://schemas.microsoft.com/office/drawing/2014/main" id="{6AF412CF-DD78-514C-9108-B33B47D7776B}"/>
              </a:ext>
            </a:extLst>
          </p:cNvPr>
          <p:cNvPicPr>
            <a:picLocks noChangeAspect="1"/>
          </p:cNvPicPr>
          <p:nvPr/>
        </p:nvPicPr>
        <p:blipFill>
          <a:blip r:embed="rId2">
            <a:duotone>
              <a:prstClr val="black"/>
              <a:schemeClr val="accent5">
                <a:tint val="45000"/>
                <a:satMod val="400000"/>
              </a:schemeClr>
            </a:duotone>
          </a:blip>
          <a:stretch>
            <a:fillRect/>
          </a:stretch>
        </p:blipFill>
        <p:spPr>
          <a:xfrm>
            <a:off x="8364069" y="2831980"/>
            <a:ext cx="363823" cy="424460"/>
          </a:xfrm>
          <a:prstGeom prst="rect">
            <a:avLst/>
          </a:prstGeom>
        </p:spPr>
      </p:pic>
      <p:pic>
        <p:nvPicPr>
          <p:cNvPr id="7" name="Picture 6">
            <a:extLst>
              <a:ext uri="{FF2B5EF4-FFF2-40B4-BE49-F238E27FC236}">
                <a16:creationId xmlns:a16="http://schemas.microsoft.com/office/drawing/2014/main" id="{BD2235BE-E2FF-C445-8BD1-971446D4A4C5}"/>
              </a:ext>
            </a:extLst>
          </p:cNvPr>
          <p:cNvPicPr>
            <a:picLocks noChangeAspect="1"/>
          </p:cNvPicPr>
          <p:nvPr/>
        </p:nvPicPr>
        <p:blipFill>
          <a:blip r:embed="rId3">
            <a:duotone>
              <a:prstClr val="black"/>
              <a:schemeClr val="accent5">
                <a:tint val="45000"/>
                <a:satMod val="400000"/>
              </a:schemeClr>
            </a:duotone>
          </a:blip>
          <a:stretch>
            <a:fillRect/>
          </a:stretch>
        </p:blipFill>
        <p:spPr>
          <a:xfrm>
            <a:off x="8135469" y="2180245"/>
            <a:ext cx="363823" cy="424460"/>
          </a:xfrm>
          <a:prstGeom prst="rect">
            <a:avLst/>
          </a:prstGeom>
        </p:spPr>
      </p:pic>
      <p:pic>
        <p:nvPicPr>
          <p:cNvPr id="8" name="Picture 7">
            <a:extLst>
              <a:ext uri="{FF2B5EF4-FFF2-40B4-BE49-F238E27FC236}">
                <a16:creationId xmlns:a16="http://schemas.microsoft.com/office/drawing/2014/main" id="{D7ED3CE2-CF81-6743-8A65-F23C100EEFC9}"/>
              </a:ext>
            </a:extLst>
          </p:cNvPr>
          <p:cNvPicPr>
            <a:picLocks noChangeAspect="1"/>
          </p:cNvPicPr>
          <p:nvPr/>
        </p:nvPicPr>
        <p:blipFill>
          <a:blip r:embed="rId2">
            <a:duotone>
              <a:prstClr val="black"/>
              <a:schemeClr val="accent5">
                <a:tint val="45000"/>
                <a:satMod val="400000"/>
              </a:schemeClr>
            </a:duotone>
          </a:blip>
          <a:stretch>
            <a:fillRect/>
          </a:stretch>
        </p:blipFill>
        <p:spPr>
          <a:xfrm>
            <a:off x="8384566" y="2426259"/>
            <a:ext cx="363823" cy="424460"/>
          </a:xfrm>
          <a:prstGeom prst="rect">
            <a:avLst/>
          </a:prstGeom>
        </p:spPr>
      </p:pic>
      <p:pic>
        <p:nvPicPr>
          <p:cNvPr id="9" name="Picture 8">
            <a:extLst>
              <a:ext uri="{FF2B5EF4-FFF2-40B4-BE49-F238E27FC236}">
                <a16:creationId xmlns:a16="http://schemas.microsoft.com/office/drawing/2014/main" id="{D4D130F5-B96C-844A-8E63-E2BC1BEE4DD7}"/>
              </a:ext>
            </a:extLst>
          </p:cNvPr>
          <p:cNvPicPr>
            <a:picLocks noChangeAspect="1"/>
          </p:cNvPicPr>
          <p:nvPr/>
        </p:nvPicPr>
        <p:blipFill>
          <a:blip r:embed="rId3">
            <a:duotone>
              <a:prstClr val="black"/>
              <a:schemeClr val="accent5">
                <a:tint val="45000"/>
                <a:satMod val="400000"/>
              </a:schemeClr>
            </a:duotone>
          </a:blip>
          <a:stretch>
            <a:fillRect/>
          </a:stretch>
        </p:blipFill>
        <p:spPr>
          <a:xfrm>
            <a:off x="8384566" y="1889966"/>
            <a:ext cx="363823" cy="424460"/>
          </a:xfrm>
          <a:prstGeom prst="rect">
            <a:avLst/>
          </a:prstGeom>
        </p:spPr>
      </p:pic>
      <p:pic>
        <p:nvPicPr>
          <p:cNvPr id="11" name="Picture 10">
            <a:extLst>
              <a:ext uri="{FF2B5EF4-FFF2-40B4-BE49-F238E27FC236}">
                <a16:creationId xmlns:a16="http://schemas.microsoft.com/office/drawing/2014/main" id="{17C4CE6E-7B70-6D4F-ADEB-EE53215D80E2}"/>
              </a:ext>
            </a:extLst>
          </p:cNvPr>
          <p:cNvPicPr>
            <a:picLocks noChangeAspect="1"/>
          </p:cNvPicPr>
          <p:nvPr/>
        </p:nvPicPr>
        <p:blipFill>
          <a:blip r:embed="rId3">
            <a:duotone>
              <a:prstClr val="black"/>
              <a:schemeClr val="accent5">
                <a:tint val="45000"/>
                <a:satMod val="400000"/>
              </a:schemeClr>
            </a:duotone>
          </a:blip>
          <a:stretch>
            <a:fillRect/>
          </a:stretch>
        </p:blipFill>
        <p:spPr>
          <a:xfrm>
            <a:off x="8603873" y="290002"/>
            <a:ext cx="363823" cy="424460"/>
          </a:xfrm>
          <a:prstGeom prst="rect">
            <a:avLst/>
          </a:prstGeom>
        </p:spPr>
      </p:pic>
      <p:pic>
        <p:nvPicPr>
          <p:cNvPr id="12" name="Picture 11">
            <a:extLst>
              <a:ext uri="{FF2B5EF4-FFF2-40B4-BE49-F238E27FC236}">
                <a16:creationId xmlns:a16="http://schemas.microsoft.com/office/drawing/2014/main" id="{F40E0B5F-0BD2-7047-B120-CA72781531EA}"/>
              </a:ext>
            </a:extLst>
          </p:cNvPr>
          <p:cNvPicPr>
            <a:picLocks noChangeAspect="1"/>
          </p:cNvPicPr>
          <p:nvPr/>
        </p:nvPicPr>
        <p:blipFill>
          <a:blip r:embed="rId2">
            <a:duotone>
              <a:prstClr val="black"/>
              <a:schemeClr val="accent5">
                <a:tint val="45000"/>
                <a:satMod val="400000"/>
              </a:schemeClr>
            </a:duotone>
          </a:blip>
          <a:stretch>
            <a:fillRect/>
          </a:stretch>
        </p:blipFill>
        <p:spPr>
          <a:xfrm>
            <a:off x="7906869" y="2818096"/>
            <a:ext cx="363823" cy="424460"/>
          </a:xfrm>
          <a:prstGeom prst="rect">
            <a:avLst/>
          </a:prstGeom>
        </p:spPr>
      </p:pic>
      <p:pic>
        <p:nvPicPr>
          <p:cNvPr id="13" name="Picture 12">
            <a:extLst>
              <a:ext uri="{FF2B5EF4-FFF2-40B4-BE49-F238E27FC236}">
                <a16:creationId xmlns:a16="http://schemas.microsoft.com/office/drawing/2014/main" id="{BBAC2830-33FD-AE43-85B9-79D58486DD90}"/>
              </a:ext>
            </a:extLst>
          </p:cNvPr>
          <p:cNvPicPr>
            <a:picLocks noChangeAspect="1"/>
          </p:cNvPicPr>
          <p:nvPr/>
        </p:nvPicPr>
        <p:blipFill>
          <a:blip r:embed="rId3">
            <a:duotone>
              <a:prstClr val="black"/>
              <a:schemeClr val="accent5">
                <a:tint val="45000"/>
                <a:satMod val="400000"/>
              </a:schemeClr>
            </a:duotone>
          </a:blip>
          <a:stretch>
            <a:fillRect/>
          </a:stretch>
        </p:blipFill>
        <p:spPr>
          <a:xfrm>
            <a:off x="8088404" y="3455947"/>
            <a:ext cx="363823" cy="424460"/>
          </a:xfrm>
          <a:prstGeom prst="rect">
            <a:avLst/>
          </a:prstGeom>
        </p:spPr>
      </p:pic>
      <p:pic>
        <p:nvPicPr>
          <p:cNvPr id="14" name="Picture 13">
            <a:extLst>
              <a:ext uri="{FF2B5EF4-FFF2-40B4-BE49-F238E27FC236}">
                <a16:creationId xmlns:a16="http://schemas.microsoft.com/office/drawing/2014/main" id="{E09FA74D-3278-154D-A29D-80BAAE6BCCA0}"/>
              </a:ext>
            </a:extLst>
          </p:cNvPr>
          <p:cNvPicPr>
            <a:picLocks noChangeAspect="1"/>
          </p:cNvPicPr>
          <p:nvPr/>
        </p:nvPicPr>
        <p:blipFill>
          <a:blip r:embed="rId2">
            <a:duotone>
              <a:prstClr val="black"/>
              <a:schemeClr val="accent5">
                <a:tint val="45000"/>
                <a:satMod val="400000"/>
              </a:schemeClr>
            </a:duotone>
          </a:blip>
          <a:stretch>
            <a:fillRect/>
          </a:stretch>
        </p:blipFill>
        <p:spPr>
          <a:xfrm>
            <a:off x="8592669" y="3722647"/>
            <a:ext cx="363823" cy="424460"/>
          </a:xfrm>
          <a:prstGeom prst="rect">
            <a:avLst/>
          </a:prstGeom>
        </p:spPr>
      </p:pic>
      <p:pic>
        <p:nvPicPr>
          <p:cNvPr id="15" name="Picture 14">
            <a:extLst>
              <a:ext uri="{FF2B5EF4-FFF2-40B4-BE49-F238E27FC236}">
                <a16:creationId xmlns:a16="http://schemas.microsoft.com/office/drawing/2014/main" id="{4BC327F7-9832-3741-AA89-06C2AA864F47}"/>
              </a:ext>
            </a:extLst>
          </p:cNvPr>
          <p:cNvPicPr>
            <a:picLocks noChangeAspect="1"/>
          </p:cNvPicPr>
          <p:nvPr/>
        </p:nvPicPr>
        <p:blipFill>
          <a:blip r:embed="rId3">
            <a:duotone>
              <a:prstClr val="black"/>
              <a:schemeClr val="accent5">
                <a:tint val="45000"/>
                <a:satMod val="400000"/>
              </a:schemeClr>
            </a:duotone>
          </a:blip>
          <a:stretch>
            <a:fillRect/>
          </a:stretch>
        </p:blipFill>
        <p:spPr>
          <a:xfrm>
            <a:off x="8552327" y="3176215"/>
            <a:ext cx="363823" cy="424460"/>
          </a:xfrm>
          <a:prstGeom prst="rect">
            <a:avLst/>
          </a:prstGeom>
        </p:spPr>
      </p:pic>
      <p:pic>
        <p:nvPicPr>
          <p:cNvPr id="16" name="Picture 15">
            <a:extLst>
              <a:ext uri="{FF2B5EF4-FFF2-40B4-BE49-F238E27FC236}">
                <a16:creationId xmlns:a16="http://schemas.microsoft.com/office/drawing/2014/main" id="{72352787-D9A0-BE40-BB50-03ECF9F70D55}"/>
              </a:ext>
            </a:extLst>
          </p:cNvPr>
          <p:cNvPicPr>
            <a:picLocks noChangeAspect="1"/>
          </p:cNvPicPr>
          <p:nvPr/>
        </p:nvPicPr>
        <p:blipFill>
          <a:blip r:embed="rId2">
            <a:duotone>
              <a:prstClr val="black"/>
              <a:schemeClr val="accent5">
                <a:tint val="45000"/>
                <a:satMod val="400000"/>
              </a:schemeClr>
            </a:duotone>
          </a:blip>
          <a:stretch>
            <a:fillRect/>
          </a:stretch>
        </p:blipFill>
        <p:spPr>
          <a:xfrm>
            <a:off x="8402169" y="1393979"/>
            <a:ext cx="363823" cy="424460"/>
          </a:xfrm>
          <a:prstGeom prst="rect">
            <a:avLst/>
          </a:prstGeom>
        </p:spPr>
      </p:pic>
      <p:pic>
        <p:nvPicPr>
          <p:cNvPr id="17" name="Picture 16">
            <a:extLst>
              <a:ext uri="{FF2B5EF4-FFF2-40B4-BE49-F238E27FC236}">
                <a16:creationId xmlns:a16="http://schemas.microsoft.com/office/drawing/2014/main" id="{5EC6AAE3-DD69-1146-9FB8-492E5689E37A}"/>
              </a:ext>
            </a:extLst>
          </p:cNvPr>
          <p:cNvPicPr>
            <a:picLocks noChangeAspect="1"/>
          </p:cNvPicPr>
          <p:nvPr/>
        </p:nvPicPr>
        <p:blipFill>
          <a:blip r:embed="rId3">
            <a:duotone>
              <a:prstClr val="black"/>
              <a:schemeClr val="accent5">
                <a:tint val="45000"/>
                <a:satMod val="400000"/>
              </a:schemeClr>
            </a:duotone>
          </a:blip>
          <a:stretch>
            <a:fillRect/>
          </a:stretch>
        </p:blipFill>
        <p:spPr>
          <a:xfrm>
            <a:off x="8323727" y="858982"/>
            <a:ext cx="363823" cy="424460"/>
          </a:xfrm>
          <a:prstGeom prst="rect">
            <a:avLst/>
          </a:prstGeom>
        </p:spPr>
      </p:pic>
      <p:sp>
        <p:nvSpPr>
          <p:cNvPr id="19" name="Rectangle 18">
            <a:hlinkClick r:id="rId4"/>
            <a:extLst>
              <a:ext uri="{FF2B5EF4-FFF2-40B4-BE49-F238E27FC236}">
                <a16:creationId xmlns:a16="http://schemas.microsoft.com/office/drawing/2014/main" id="{923CE3D3-2436-4341-9335-2782378D0271}"/>
              </a:ext>
            </a:extLst>
          </p:cNvPr>
          <p:cNvSpPr/>
          <p:nvPr/>
        </p:nvSpPr>
        <p:spPr>
          <a:xfrm>
            <a:off x="143436" y="4939402"/>
            <a:ext cx="461682" cy="204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hlinkClick r:id="rId5"/>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hlinkClick r:id="rId6"/>
            <a:extLst>
              <a:ext uri="{FF2B5EF4-FFF2-40B4-BE49-F238E27FC236}">
                <a16:creationId xmlns:a16="http://schemas.microsoft.com/office/drawing/2014/main" id="{AF9251C4-BD63-6748-934C-EE6EEEDA5591}"/>
              </a:ext>
            </a:extLst>
          </p:cNvPr>
          <p:cNvSpPr/>
          <p:nvPr/>
        </p:nvSpPr>
        <p:spPr>
          <a:xfrm>
            <a:off x="605118" y="4941969"/>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p:txBody>
      </p:sp>
      <p:pic>
        <p:nvPicPr>
          <p:cNvPr id="22" name="Picture 21">
            <a:hlinkClick r:id="rId4"/>
            <a:extLst>
              <a:ext uri="{FF2B5EF4-FFF2-40B4-BE49-F238E27FC236}">
                <a16:creationId xmlns:a16="http://schemas.microsoft.com/office/drawing/2014/main" id="{225ADF65-FDF0-2A43-9FEB-81A363305F68}"/>
              </a:ext>
            </a:extLst>
          </p:cNvPr>
          <p:cNvPicPr/>
          <p:nvPr/>
        </p:nvPicPr>
        <p:blipFill>
          <a:blip r:embed="rId7">
            <a:extLst>
              <a:ext uri="{28A0092B-C50C-407E-A947-70E740481C1C}">
                <a14:useLocalDpi xmlns:a14="http://schemas.microsoft.com/office/drawing/2010/main" val="0"/>
              </a:ext>
            </a:extLst>
          </a:blip>
          <a:stretch>
            <a:fillRect/>
          </a:stretch>
        </p:blipFill>
        <p:spPr>
          <a:xfrm flipV="1">
            <a:off x="147918" y="4962875"/>
            <a:ext cx="457200" cy="159544"/>
          </a:xfrm>
          <a:prstGeom prst="rect">
            <a:avLst/>
          </a:prstGeom>
        </p:spPr>
      </p:pic>
    </p:spTree>
    <p:extLst>
      <p:ext uri="{BB962C8B-B14F-4D97-AF65-F5344CB8AC3E}">
        <p14:creationId xmlns:p14="http://schemas.microsoft.com/office/powerpoint/2010/main" val="58985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5415A7D-B489-7A4E-9B35-B6C453CFD568}"/>
              </a:ext>
            </a:extLst>
          </p:cNvPr>
          <p:cNvPicPr>
            <a:picLocks noChangeAspect="1"/>
          </p:cNvPicPr>
          <p:nvPr/>
        </p:nvPicPr>
        <p:blipFill rotWithShape="1">
          <a:blip r:embed="rId2"/>
          <a:srcRect b="10457"/>
          <a:stretch/>
        </p:blipFill>
        <p:spPr>
          <a:xfrm>
            <a:off x="3953435" y="1212570"/>
            <a:ext cx="3350822" cy="2246769"/>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Add-To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TotalTime>
  <Words>172</Words>
  <Application>Microsoft Macintosh PowerPoint</Application>
  <PresentationFormat>On-screen Show (16:9)</PresentationFormat>
  <Paragraphs>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11</cp:revision>
  <dcterms:created xsi:type="dcterms:W3CDTF">2021-09-14T03:27:38Z</dcterms:created>
  <dcterms:modified xsi:type="dcterms:W3CDTF">2021-09-14T06:29:50Z</dcterms:modified>
</cp:coreProperties>
</file>