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7"/>
  </p:handoutMasterIdLst>
  <p:sldIdLst>
    <p:sldId id="257" r:id="rId2"/>
    <p:sldId id="258" r:id="rId3"/>
    <p:sldId id="263" r:id="rId4"/>
    <p:sldId id="262" r:id="rId5"/>
    <p:sldId id="259"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06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9"/>
    <p:restoredTop sz="96327"/>
  </p:normalViewPr>
  <p:slideViewPr>
    <p:cSldViewPr snapToGrid="0" snapToObjects="1">
      <p:cViewPr>
        <p:scale>
          <a:sx n="94" d="100"/>
          <a:sy n="94" d="100"/>
        </p:scale>
        <p:origin x="408" y="133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291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8DE1F2-B35E-B949-8139-7651F30367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AEB3EEA-4F58-7444-8D0F-035F805FCA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9949B1-CBAF-AD4E-8DED-1E986D1278AE}" type="datetimeFigureOut">
              <a:rPr lang="en-US" smtClean="0"/>
              <a:t>9/14/21</a:t>
            </a:fld>
            <a:endParaRPr lang="en-US"/>
          </a:p>
        </p:txBody>
      </p:sp>
      <p:sp>
        <p:nvSpPr>
          <p:cNvPr id="4" name="Footer Placeholder 3">
            <a:extLst>
              <a:ext uri="{FF2B5EF4-FFF2-40B4-BE49-F238E27FC236}">
                <a16:creationId xmlns:a16="http://schemas.microsoft.com/office/drawing/2014/main" id="{0C0C8722-C225-6943-BDD9-68D12608F81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D272E42-6BFB-4740-A6A3-703D186760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779CA4-533B-4742-835B-6232D2ABEC9F}" type="slidenum">
              <a:rPr lang="en-US" smtClean="0"/>
              <a:t>‹#›</a:t>
            </a:fld>
            <a:endParaRPr lang="en-US"/>
          </a:p>
        </p:txBody>
      </p:sp>
    </p:spTree>
    <p:extLst>
      <p:ext uri="{BB962C8B-B14F-4D97-AF65-F5344CB8AC3E}">
        <p14:creationId xmlns:p14="http://schemas.microsoft.com/office/powerpoint/2010/main" val="12631376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hyperlink" Target="https://creativecommons.org/licenses/by-nc-sa/4.0/" TargetMode="External"/><Relationship Id="rId5" Type="http://schemas.openxmlformats.org/officeDocument/2006/relationships/hyperlink" Target="https://www.mathematizeit.com/" TargetMode="Externa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https://creativecommons.org/licenses/by-nc-sa/4.0/" TargetMode="External"/><Relationship Id="rId4" Type="http://schemas.openxmlformats.org/officeDocument/2006/relationships/hyperlink" Target="https://www.mathematizeit.com/"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alphaModFix amt="50000"/>
            <a:lum/>
          </a:blip>
          <a:srcRect/>
          <a:stretch>
            <a:fillRect l="55000" t="-170000" r="-38000" b="-60000"/>
          </a:stretch>
        </a:blip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A432EE-B112-194B-8456-B08226F5069D}"/>
              </a:ext>
            </a:extLst>
          </p:cNvPr>
          <p:cNvSpPr>
            <a:spLocks noGrp="1"/>
          </p:cNvSpPr>
          <p:nvPr>
            <p:ph type="pic" sz="quarter" idx="10"/>
          </p:nvPr>
        </p:nvSpPr>
        <p:spPr>
          <a:xfrm>
            <a:off x="5548312" y="1009466"/>
            <a:ext cx="2967038" cy="2765425"/>
          </a:xfrm>
        </p:spPr>
        <p:txBody>
          <a:bodyPr/>
          <a:lstStyle>
            <a:lvl1pPr marL="0" indent="0" algn="ctr">
              <a:buNone/>
              <a:defRPr/>
            </a:lvl1pPr>
          </a:lstStyle>
          <a:p>
            <a:endParaRPr lang="en-US" dirty="0"/>
          </a:p>
        </p:txBody>
      </p:sp>
      <p:sp>
        <p:nvSpPr>
          <p:cNvPr id="6" name="Text Placeholder 5">
            <a:extLst>
              <a:ext uri="{FF2B5EF4-FFF2-40B4-BE49-F238E27FC236}">
                <a16:creationId xmlns:a16="http://schemas.microsoft.com/office/drawing/2014/main" id="{7733BFBD-CC9D-3C4A-9DBD-260E83EC6C3E}"/>
              </a:ext>
            </a:extLst>
          </p:cNvPr>
          <p:cNvSpPr>
            <a:spLocks noGrp="1"/>
          </p:cNvSpPr>
          <p:nvPr>
            <p:ph type="body" sz="quarter" idx="11"/>
          </p:nvPr>
        </p:nvSpPr>
        <p:spPr>
          <a:xfrm>
            <a:off x="588309" y="355320"/>
            <a:ext cx="3943350" cy="415925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9" name="Picture 28">
            <a:extLst>
              <a:ext uri="{FF2B5EF4-FFF2-40B4-BE49-F238E27FC236}">
                <a16:creationId xmlns:a16="http://schemas.microsoft.com/office/drawing/2014/main" id="{D1FA30CA-0386-0449-9D3B-B13063CB9778}"/>
              </a:ext>
            </a:extLst>
          </p:cNvPr>
          <p:cNvPicPr>
            <a:picLocks noChangeAspect="1"/>
          </p:cNvPicPr>
          <p:nvPr userDrawn="1"/>
        </p:nvPicPr>
        <p:blipFill>
          <a:blip r:embed="rId3"/>
          <a:stretch>
            <a:fillRect/>
          </a:stretch>
        </p:blipFill>
        <p:spPr>
          <a:xfrm>
            <a:off x="0" y="4797178"/>
            <a:ext cx="9144000" cy="361950"/>
          </a:xfrm>
          <a:prstGeom prst="rect">
            <a:avLst/>
          </a:prstGeom>
        </p:spPr>
      </p:pic>
      <p:pic>
        <p:nvPicPr>
          <p:cNvPr id="30" name="Picture 29">
            <a:extLst>
              <a:ext uri="{FF2B5EF4-FFF2-40B4-BE49-F238E27FC236}">
                <a16:creationId xmlns:a16="http://schemas.microsoft.com/office/drawing/2014/main" id="{1A7AFC3A-D64D-C04A-91C5-D6DACD7EF9C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31" name="Rounded Rectangle 30">
            <a:hlinkClick r:id="rId5"/>
            <a:extLst>
              <a:ext uri="{FF2B5EF4-FFF2-40B4-BE49-F238E27FC236}">
                <a16:creationId xmlns:a16="http://schemas.microsoft.com/office/drawing/2014/main" id="{B44BF686-A749-7B4E-8DC2-901C7EDD6A3C}"/>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kern="1200" dirty="0">
                <a:solidFill>
                  <a:schemeClr val="tx1">
                    <a:lumMod val="65000"/>
                    <a:lumOff val="35000"/>
                  </a:schemeClr>
                </a:solidFill>
                <a:latin typeface="+mj-lt"/>
                <a:ea typeface="+mn-ea"/>
                <a:cs typeface="+mn-cs"/>
              </a:rPr>
              <a:t>Mathematizing Story Map Templates from </a:t>
            </a:r>
            <a:r>
              <a:rPr lang="en-US" sz="900" b="1" kern="1200" dirty="0">
                <a:solidFill>
                  <a:schemeClr val="tx1">
                    <a:lumMod val="65000"/>
                    <a:lumOff val="35000"/>
                  </a:schemeClr>
                </a:solidFill>
                <a:latin typeface="+mj-lt"/>
                <a:ea typeface="+mn-ea"/>
                <a:cs typeface="+mn-cs"/>
                <a:hlinkClick r:id="rId5"/>
              </a:rPr>
              <a:t>https://www.mathematizeit.com/</a:t>
            </a:r>
            <a:r>
              <a:rPr lang="en-US" sz="900" b="1" kern="1200" dirty="0">
                <a:solidFill>
                  <a:schemeClr val="tx1">
                    <a:lumMod val="65000"/>
                    <a:lumOff val="35000"/>
                  </a:schemeClr>
                </a:solidFill>
                <a:latin typeface="+mj-lt"/>
                <a:ea typeface="+mn-ea"/>
                <a:cs typeface="+mn-cs"/>
              </a:rPr>
              <a:t>     </a:t>
            </a:r>
          </a:p>
        </p:txBody>
      </p:sp>
      <p:pic>
        <p:nvPicPr>
          <p:cNvPr id="32" name="Picture 31">
            <a:hlinkClick r:id="rId6"/>
            <a:extLst>
              <a:ext uri="{FF2B5EF4-FFF2-40B4-BE49-F238E27FC236}">
                <a16:creationId xmlns:a16="http://schemas.microsoft.com/office/drawing/2014/main" id="{52910543-8B8D-2D4F-83F5-9D361A5F1914}"/>
              </a:ext>
            </a:extLst>
          </p:cNvPr>
          <p:cNvPicPr/>
          <p:nvPr userDrawn="1"/>
        </p:nvPicPr>
        <p:blipFill>
          <a:blip r:embed="rId7">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3344220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834628"/>
          </a:xfrm>
        </p:spPr>
        <p:txBody>
          <a:bodyPr anchor="b"/>
          <a:lstStyle>
            <a:lvl1pPr>
              <a:defRPr sz="2400"/>
            </a:lvl1pPr>
          </a:lstStyle>
          <a:p>
            <a:r>
              <a:rPr lang="en-US" dirty="0"/>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BC0FBA4-3192-3C44-BB5A-2B7F3D999D04}" type="datetimeFigureOut">
              <a:rPr lang="en-US" smtClean="0"/>
              <a:t>9/14/21</a:t>
            </a:fld>
            <a:endParaRPr 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73FF9AFD-4491-974C-965F-5E58F1A890FA}" type="slidenum">
              <a:rPr lang="en-US" smtClean="0"/>
              <a:t>‹#›</a:t>
            </a:fld>
            <a:endParaRPr lang="en-US"/>
          </a:p>
        </p:txBody>
      </p:sp>
    </p:spTree>
    <p:extLst>
      <p:ext uri="{BB962C8B-B14F-4D97-AF65-F5344CB8AC3E}">
        <p14:creationId xmlns:p14="http://schemas.microsoft.com/office/powerpoint/2010/main" val="77973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BC0FBA4-3192-3C44-BB5A-2B7F3D999D04}" type="datetimeFigureOut">
              <a:rPr lang="en-US" smtClean="0"/>
              <a:t>9/14/21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73FF9AFD-4491-974C-965F-5E58F1A890FA}" type="slidenum">
              <a:rPr lang="en-US" smtClean="0"/>
              <a:t>‹#›</a:t>
            </a:fld>
            <a:endParaRPr lang="en-US"/>
          </a:p>
        </p:txBody>
      </p:sp>
    </p:spTree>
    <p:extLst>
      <p:ext uri="{BB962C8B-B14F-4D97-AF65-F5344CB8AC3E}">
        <p14:creationId xmlns:p14="http://schemas.microsoft.com/office/powerpoint/2010/main" val="256335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BC0FBA4-3192-3C44-BB5A-2B7F3D999D04}" type="datetimeFigureOut">
              <a:rPr lang="en-US" smtClean="0"/>
              <a:t>9/14/21</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73FF9AFD-4491-974C-965F-5E58F1A890FA}" type="slidenum">
              <a:rPr lang="en-US" smtClean="0"/>
              <a:t>‹#›</a:t>
            </a:fld>
            <a:endParaRPr lang="en-US"/>
          </a:p>
        </p:txBody>
      </p:sp>
    </p:spTree>
    <p:extLst>
      <p:ext uri="{BB962C8B-B14F-4D97-AF65-F5344CB8AC3E}">
        <p14:creationId xmlns:p14="http://schemas.microsoft.com/office/powerpoint/2010/main" val="193561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0" name="Picture 9" descr="Diagram&#10;&#10;Description automatically generated with medium confidence">
            <a:extLst>
              <a:ext uri="{FF2B5EF4-FFF2-40B4-BE49-F238E27FC236}">
                <a16:creationId xmlns:a16="http://schemas.microsoft.com/office/drawing/2014/main" id="{B3D8A909-609C-7448-A4EF-E3728713A83E}"/>
              </a:ext>
            </a:extLst>
          </p:cNvPr>
          <p:cNvPicPr>
            <a:picLocks noChangeAspect="1"/>
          </p:cNvPicPr>
          <p:nvPr userDrawn="1"/>
        </p:nvPicPr>
        <p:blipFill>
          <a:blip r:embed="rId2"/>
          <a:stretch>
            <a:fillRect/>
          </a:stretch>
        </p:blipFill>
        <p:spPr>
          <a:xfrm>
            <a:off x="0" y="26957"/>
            <a:ext cx="9144000" cy="5089585"/>
          </a:xfrm>
          <a:prstGeom prst="rect">
            <a:avLst/>
          </a:prstGeom>
        </p:spPr>
      </p:pic>
      <p:pic>
        <p:nvPicPr>
          <p:cNvPr id="29" name="Picture 28">
            <a:extLst>
              <a:ext uri="{FF2B5EF4-FFF2-40B4-BE49-F238E27FC236}">
                <a16:creationId xmlns:a16="http://schemas.microsoft.com/office/drawing/2014/main" id="{611D2E54-2A4E-494C-ACB9-F76297D5D1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80729" y="4607154"/>
            <a:ext cx="2030506" cy="669947"/>
          </a:xfrm>
          <a:prstGeom prst="rect">
            <a:avLst/>
          </a:prstGeom>
        </p:spPr>
      </p:pic>
    </p:spTree>
    <p:extLst>
      <p:ext uri="{BB962C8B-B14F-4D97-AF65-F5344CB8AC3E}">
        <p14:creationId xmlns:p14="http://schemas.microsoft.com/office/powerpoint/2010/main" val="210100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a:extLst>
              <a:ext uri="{FF2B5EF4-FFF2-40B4-BE49-F238E27FC236}">
                <a16:creationId xmlns:a16="http://schemas.microsoft.com/office/drawing/2014/main" id="{C8F2B8EB-7718-0E4C-9A65-A1AF1E6AADC4}"/>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8" name="Picture 7">
            <a:extLst>
              <a:ext uri="{FF2B5EF4-FFF2-40B4-BE49-F238E27FC236}">
                <a16:creationId xmlns:a16="http://schemas.microsoft.com/office/drawing/2014/main" id="{1E327B3A-3039-0745-A0B5-E169CB7ECD7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9" name="Rounded Rectangle 8">
            <a:hlinkClick r:id="rId4"/>
            <a:extLst>
              <a:ext uri="{FF2B5EF4-FFF2-40B4-BE49-F238E27FC236}">
                <a16:creationId xmlns:a16="http://schemas.microsoft.com/office/drawing/2014/main" id="{ABF6212E-C70B-8A4E-B231-7C97A0527C7F}"/>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0" name="Picture 9">
            <a:hlinkClick r:id="rId5"/>
            <a:extLst>
              <a:ext uri="{FF2B5EF4-FFF2-40B4-BE49-F238E27FC236}">
                <a16:creationId xmlns:a16="http://schemas.microsoft.com/office/drawing/2014/main" id="{19F8CC92-AE78-B14C-BF2F-9046CB24F0A3}"/>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594406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2A01AFDD-5DB1-E746-B8CD-CE2F3D631F00}"/>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8" name="Picture 7">
            <a:extLst>
              <a:ext uri="{FF2B5EF4-FFF2-40B4-BE49-F238E27FC236}">
                <a16:creationId xmlns:a16="http://schemas.microsoft.com/office/drawing/2014/main" id="{0199D3DA-8ED3-8844-8C4A-74C88BF06B5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9" name="Rounded Rectangle 8">
            <a:hlinkClick r:id="rId4"/>
            <a:extLst>
              <a:ext uri="{FF2B5EF4-FFF2-40B4-BE49-F238E27FC236}">
                <a16:creationId xmlns:a16="http://schemas.microsoft.com/office/drawing/2014/main" id="{C93AA9DB-037D-174D-9319-F1A5630ACA3E}"/>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endParaRPr lang="en-US" sz="825" kern="1200" dirty="0">
              <a:solidFill>
                <a:schemeClr val="tx1">
                  <a:lumMod val="65000"/>
                  <a:lumOff val="35000"/>
                </a:schemeClr>
              </a:solidFill>
              <a:latin typeface="+mj-lt"/>
              <a:ea typeface="+mn-ea"/>
              <a:cs typeface="+mn-cs"/>
            </a:endParaRPr>
          </a:p>
        </p:txBody>
      </p:sp>
      <p:pic>
        <p:nvPicPr>
          <p:cNvPr id="10" name="Picture 9">
            <a:hlinkClick r:id="rId5"/>
            <a:extLst>
              <a:ext uri="{FF2B5EF4-FFF2-40B4-BE49-F238E27FC236}">
                <a16:creationId xmlns:a16="http://schemas.microsoft.com/office/drawing/2014/main" id="{5D50818C-5993-C049-A99D-008E81321AAF}"/>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240239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90528"/>
            <a:ext cx="7886700" cy="2139553"/>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23888" y="2950322"/>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6F7B0715-CBD4-8347-9182-CD2D3EDD93D0}"/>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8" name="Picture 7">
            <a:extLst>
              <a:ext uri="{FF2B5EF4-FFF2-40B4-BE49-F238E27FC236}">
                <a16:creationId xmlns:a16="http://schemas.microsoft.com/office/drawing/2014/main" id="{8F33D65A-33D5-8643-9B45-ED937FFBFB9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9" name="Rounded Rectangle 8">
            <a:hlinkClick r:id="rId4"/>
            <a:extLst>
              <a:ext uri="{FF2B5EF4-FFF2-40B4-BE49-F238E27FC236}">
                <a16:creationId xmlns:a16="http://schemas.microsoft.com/office/drawing/2014/main" id="{016DAA65-0A15-F84E-BC9A-9BA35622F173}"/>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0" name="Picture 9">
            <a:hlinkClick r:id="rId5"/>
            <a:extLst>
              <a:ext uri="{FF2B5EF4-FFF2-40B4-BE49-F238E27FC236}">
                <a16:creationId xmlns:a16="http://schemas.microsoft.com/office/drawing/2014/main" id="{28E81042-798F-8948-ACD5-06336D4B482C}"/>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193424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060397"/>
            <a:ext cx="3886200" cy="3127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060397"/>
            <a:ext cx="3886200" cy="3127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848F06FE-2E21-1E47-882E-764A1D38C546}"/>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9" name="Picture 8">
            <a:extLst>
              <a:ext uri="{FF2B5EF4-FFF2-40B4-BE49-F238E27FC236}">
                <a16:creationId xmlns:a16="http://schemas.microsoft.com/office/drawing/2014/main" id="{118CB171-E923-F442-84A1-A7C2AFCA78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10" name="Rounded Rectangle 9">
            <a:hlinkClick r:id="rId4"/>
            <a:extLst>
              <a:ext uri="{FF2B5EF4-FFF2-40B4-BE49-F238E27FC236}">
                <a16:creationId xmlns:a16="http://schemas.microsoft.com/office/drawing/2014/main" id="{8BA7E939-4F70-1041-B3FD-6AF7AA5C59F3}"/>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1" name="Picture 10">
            <a:hlinkClick r:id="rId5"/>
            <a:extLst>
              <a:ext uri="{FF2B5EF4-FFF2-40B4-BE49-F238E27FC236}">
                <a16:creationId xmlns:a16="http://schemas.microsoft.com/office/drawing/2014/main" id="{195350BF-2958-BA44-9375-8C81060676AB}"/>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387859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061087"/>
            <a:ext cx="3868340" cy="437300"/>
          </a:xfrm>
        </p:spPr>
        <p:txBody>
          <a:bodyPr anchor="b"/>
          <a:lstStyle>
            <a:lvl1pPr marL="0" indent="0">
              <a:buNone/>
              <a:defRPr sz="1800" b="0" spc="-150" baseline="0">
                <a:latin typeface="JOSEFIN SANS REGULAR ROMAN" pitchFamily="2" charset="77"/>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Text Placeholder 4"/>
          <p:cNvSpPr>
            <a:spLocks noGrp="1"/>
          </p:cNvSpPr>
          <p:nvPr>
            <p:ph type="body" sz="quarter" idx="3"/>
          </p:nvPr>
        </p:nvSpPr>
        <p:spPr>
          <a:xfrm>
            <a:off x="4629150" y="1061087"/>
            <a:ext cx="3887391" cy="437300"/>
          </a:xfrm>
        </p:spPr>
        <p:txBody>
          <a:bodyPr anchor="b"/>
          <a:lstStyle>
            <a:lvl1pPr marL="0" indent="0">
              <a:buNone/>
              <a:defRPr sz="1800" b="0" spc="-150" baseline="0">
                <a:latin typeface="JOSEFIN SANS REGULAR ROMAN" pitchFamily="2" charset="77"/>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itle 1">
            <a:extLst>
              <a:ext uri="{FF2B5EF4-FFF2-40B4-BE49-F238E27FC236}">
                <a16:creationId xmlns:a16="http://schemas.microsoft.com/office/drawing/2014/main" id="{A518C9BF-66EA-B147-B879-B189DA3723F2}"/>
              </a:ext>
            </a:extLst>
          </p:cNvPr>
          <p:cNvSpPr>
            <a:spLocks noGrp="1"/>
          </p:cNvSpPr>
          <p:nvPr>
            <p:ph type="title"/>
          </p:nvPr>
        </p:nvSpPr>
        <p:spPr>
          <a:xfrm>
            <a:off x="628650" y="273844"/>
            <a:ext cx="7886700" cy="686660"/>
          </a:xfrm>
        </p:spPr>
        <p:txBody>
          <a:body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3FC1E1D2-9AB5-E84F-A5A4-808861153FF6}"/>
              </a:ext>
            </a:extLst>
          </p:cNvPr>
          <p:cNvSpPr>
            <a:spLocks noGrp="1"/>
          </p:cNvSpPr>
          <p:nvPr>
            <p:ph sz="half" idx="10"/>
          </p:nvPr>
        </p:nvSpPr>
        <p:spPr>
          <a:xfrm>
            <a:off x="628650" y="1598970"/>
            <a:ext cx="3886200" cy="2650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a:extLst>
              <a:ext uri="{FF2B5EF4-FFF2-40B4-BE49-F238E27FC236}">
                <a16:creationId xmlns:a16="http://schemas.microsoft.com/office/drawing/2014/main" id="{06AB4BF9-473D-124A-BB31-80C2BAD4FA83}"/>
              </a:ext>
            </a:extLst>
          </p:cNvPr>
          <p:cNvSpPr>
            <a:spLocks noGrp="1"/>
          </p:cNvSpPr>
          <p:nvPr>
            <p:ph sz="half" idx="2"/>
          </p:nvPr>
        </p:nvSpPr>
        <p:spPr>
          <a:xfrm>
            <a:off x="4629150" y="1598970"/>
            <a:ext cx="3886200" cy="2650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Picture 12">
            <a:extLst>
              <a:ext uri="{FF2B5EF4-FFF2-40B4-BE49-F238E27FC236}">
                <a16:creationId xmlns:a16="http://schemas.microsoft.com/office/drawing/2014/main" id="{95442535-0C13-1249-AEA9-5FDFA7920E2A}"/>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14" name="Picture 13">
            <a:extLst>
              <a:ext uri="{FF2B5EF4-FFF2-40B4-BE49-F238E27FC236}">
                <a16:creationId xmlns:a16="http://schemas.microsoft.com/office/drawing/2014/main" id="{BD17863F-AE10-0F4A-A3DF-7E979869FBF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15" name="Rounded Rectangle 14">
            <a:hlinkClick r:id="rId4"/>
            <a:extLst>
              <a:ext uri="{FF2B5EF4-FFF2-40B4-BE49-F238E27FC236}">
                <a16:creationId xmlns:a16="http://schemas.microsoft.com/office/drawing/2014/main" id="{A0D3F49A-1E5D-CB41-85A2-04F9D7741D20}"/>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16" name="Picture 15">
            <a:hlinkClick r:id="rId5"/>
            <a:extLst>
              <a:ext uri="{FF2B5EF4-FFF2-40B4-BE49-F238E27FC236}">
                <a16:creationId xmlns:a16="http://schemas.microsoft.com/office/drawing/2014/main" id="{5F7333E7-A840-E84A-A04D-136E865B33A1}"/>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3415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a:extLst>
              <a:ext uri="{FF2B5EF4-FFF2-40B4-BE49-F238E27FC236}">
                <a16:creationId xmlns:a16="http://schemas.microsoft.com/office/drawing/2014/main" id="{060AD91C-9F01-CA4E-ADB4-7EF12EC1931B}"/>
              </a:ext>
            </a:extLst>
          </p:cNvPr>
          <p:cNvPicPr>
            <a:picLocks noChangeAspect="1"/>
          </p:cNvPicPr>
          <p:nvPr userDrawn="1"/>
        </p:nvPicPr>
        <p:blipFill>
          <a:blip r:embed="rId2"/>
          <a:stretch>
            <a:fillRect/>
          </a:stretch>
        </p:blipFill>
        <p:spPr>
          <a:xfrm>
            <a:off x="0" y="4797178"/>
            <a:ext cx="9144000" cy="361950"/>
          </a:xfrm>
          <a:prstGeom prst="rect">
            <a:avLst/>
          </a:prstGeom>
        </p:spPr>
      </p:pic>
      <p:pic>
        <p:nvPicPr>
          <p:cNvPr id="7" name="Picture 6">
            <a:extLst>
              <a:ext uri="{FF2B5EF4-FFF2-40B4-BE49-F238E27FC236}">
                <a16:creationId xmlns:a16="http://schemas.microsoft.com/office/drawing/2014/main" id="{34C439CE-5B55-ED4C-B76E-4407B2288BB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35563" y="4361437"/>
            <a:ext cx="2408437" cy="794642"/>
          </a:xfrm>
          <a:prstGeom prst="rect">
            <a:avLst/>
          </a:prstGeom>
        </p:spPr>
      </p:pic>
      <p:sp>
        <p:nvSpPr>
          <p:cNvPr id="8" name="Rounded Rectangle 7">
            <a:hlinkClick r:id="rId4"/>
            <a:extLst>
              <a:ext uri="{FF2B5EF4-FFF2-40B4-BE49-F238E27FC236}">
                <a16:creationId xmlns:a16="http://schemas.microsoft.com/office/drawing/2014/main" id="{EADA75B8-C999-0946-A483-A7A2B5B11897}"/>
              </a:ext>
            </a:extLst>
          </p:cNvPr>
          <p:cNvSpPr/>
          <p:nvPr userDrawn="1"/>
        </p:nvSpPr>
        <p:spPr>
          <a:xfrm>
            <a:off x="636900" y="4847005"/>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Mathematizing Story Map Templates from </a:t>
            </a:r>
            <a:r>
              <a:rPr lang="en-US" sz="900" kern="1200" dirty="0">
                <a:solidFill>
                  <a:schemeClr val="tx1">
                    <a:lumMod val="65000"/>
                    <a:lumOff val="35000"/>
                  </a:schemeClr>
                </a:solidFill>
                <a:latin typeface="+mj-lt"/>
                <a:ea typeface="+mn-ea"/>
                <a:cs typeface="+mn-cs"/>
                <a:hlinkClick r:id="rId4"/>
              </a:rPr>
              <a:t>https://www.mathematizeit.com/</a:t>
            </a:r>
            <a:r>
              <a:rPr lang="en-US" sz="900" kern="1200" dirty="0">
                <a:solidFill>
                  <a:schemeClr val="tx1">
                    <a:lumMod val="65000"/>
                    <a:lumOff val="35000"/>
                  </a:schemeClr>
                </a:solidFill>
                <a:latin typeface="+mj-lt"/>
                <a:ea typeface="+mn-ea"/>
                <a:cs typeface="+mn-cs"/>
              </a:rPr>
              <a:t>     </a:t>
            </a:r>
          </a:p>
        </p:txBody>
      </p:sp>
      <p:pic>
        <p:nvPicPr>
          <p:cNvPr id="9" name="Picture 8">
            <a:hlinkClick r:id="rId5"/>
            <a:extLst>
              <a:ext uri="{FF2B5EF4-FFF2-40B4-BE49-F238E27FC236}">
                <a16:creationId xmlns:a16="http://schemas.microsoft.com/office/drawing/2014/main" id="{189A46C9-7BF0-0249-A60B-8CC055EE352A}"/>
              </a:ext>
            </a:extLst>
          </p:cNvPr>
          <p:cNvPicPr/>
          <p:nvPr userDrawn="1"/>
        </p:nvPicPr>
        <p:blipFill>
          <a:blip r:embed="rId6">
            <a:extLst>
              <a:ext uri="{28A0092B-C50C-407E-A947-70E740481C1C}">
                <a14:useLocalDpi xmlns:a14="http://schemas.microsoft.com/office/drawing/2010/main" val="0"/>
              </a:ext>
            </a:extLst>
          </a:blip>
          <a:stretch>
            <a:fillRect/>
          </a:stretch>
        </p:blipFill>
        <p:spPr>
          <a:xfrm flipV="1">
            <a:off x="179699" y="4888767"/>
            <a:ext cx="457200" cy="159544"/>
          </a:xfrm>
          <a:prstGeom prst="rect">
            <a:avLst/>
          </a:prstGeom>
        </p:spPr>
      </p:pic>
    </p:spTree>
    <p:extLst>
      <p:ext uri="{BB962C8B-B14F-4D97-AF65-F5344CB8AC3E}">
        <p14:creationId xmlns:p14="http://schemas.microsoft.com/office/powerpoint/2010/main" val="412213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825073"/>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3885009" y="337617"/>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266425"/>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39075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6866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092595"/>
            <a:ext cx="7886700" cy="28954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5491249"/>
      </p:ext>
    </p:extLst>
  </p:cSld>
  <p:clrMap bg1="lt1" tx1="dk1" bg2="lt2" tx2="dk2" accent1="accent1" accent2="accent2" accent3="accent3" accent4="accent4" accent5="accent5" accent6="accent6" hlink="hlink" folHlink="folHlink"/>
  <p:sldLayoutIdLst>
    <p:sldLayoutId id="2147483672" r:id="rId1"/>
    <p:sldLayoutId id="2147483667" r:id="rId2"/>
    <p:sldLayoutId id="2147483661" r:id="rId3"/>
    <p:sldLayoutId id="2147483662"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2800" b="0" kern="1200" spc="-150" baseline="0">
          <a:solidFill>
            <a:schemeClr val="tx1"/>
          </a:solidFill>
          <a:latin typeface="JOSEFIN SANS REGULAR ROMAN"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0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thematizeit.com/" TargetMode="External"/><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mathematizeit.com/" TargetMode="External"/><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mathematizeit.com/" TargetMode="External"/><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s://www.mathematizeit.com/" TargetMode="External"/><Relationship Id="rId5" Type="http://schemas.openxmlformats.org/officeDocument/2006/relationships/hyperlink" Target="https://mathematizeit.com/" TargetMode="External"/><Relationship Id="rId4" Type="http://schemas.openxmlformats.org/officeDocument/2006/relationships/hyperlink" Target="https://creativecommons.org/licenses/by-nc-sa/4.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mathematizeit.com/story-maps" TargetMode="External"/><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hyperlink" Target="https://mathematizeit.com/" TargetMode="External"/><Relationship Id="rId5" Type="http://schemas.openxmlformats.org/officeDocument/2006/relationships/image" Target="../media/image4.png"/><Relationship Id="rId4" Type="http://schemas.openxmlformats.org/officeDocument/2006/relationships/hyperlink" Target="https://creativecommons.org/licenses/by-nc-sa/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2F9488-BDC5-D545-B680-58FE8BD0307C}"/>
              </a:ext>
            </a:extLst>
          </p:cNvPr>
          <p:cNvSpPr>
            <a:spLocks noGrp="1"/>
          </p:cNvSpPr>
          <p:nvPr>
            <p:ph type="body" sz="quarter" idx="11"/>
          </p:nvPr>
        </p:nvSpPr>
        <p:spPr>
          <a:xfrm>
            <a:off x="591671" y="985813"/>
            <a:ext cx="3980329" cy="3035394"/>
          </a:xfrm>
        </p:spPr>
        <p:txBody>
          <a:bodyPr>
            <a:noAutofit/>
          </a:bodyPr>
          <a:lstStyle/>
          <a:p>
            <a:pPr marL="0" indent="0">
              <a:lnSpc>
                <a:spcPct val="100000"/>
              </a:lnSpc>
              <a:buNone/>
            </a:pPr>
            <a:r>
              <a:rPr lang="en-US" sz="1800" dirty="0"/>
              <a:t>Maya wasn’t even fully awake when her little brother jumped on her bed and woke her up. </a:t>
            </a:r>
          </a:p>
          <a:p>
            <a:pPr marL="0" indent="0">
              <a:lnSpc>
                <a:spcPct val="100000"/>
              </a:lnSpc>
              <a:buNone/>
            </a:pPr>
            <a:r>
              <a:rPr lang="en-US" sz="1800" dirty="0"/>
              <a:t>“We’re ready to go! Get up already!” </a:t>
            </a:r>
          </a:p>
          <a:p>
            <a:pPr marL="0" indent="0">
              <a:lnSpc>
                <a:spcPct val="100000"/>
              </a:lnSpc>
              <a:buNone/>
            </a:pPr>
            <a:r>
              <a:rPr lang="en-US" sz="1800" dirty="0"/>
              <a:t>She pushed him away and sat up sleepily. Normally she loved the time her family spent at the market on Saturdays, buying fresh food for their meals later in the week. She loved the fresh breads, juicy new fruit, and even Mom’s pushy friends who liked to pinch her cheeks and smile. </a:t>
            </a:r>
          </a:p>
        </p:txBody>
      </p:sp>
      <p:sp>
        <p:nvSpPr>
          <p:cNvPr id="12" name="TextBox 11">
            <a:extLst>
              <a:ext uri="{FF2B5EF4-FFF2-40B4-BE49-F238E27FC236}">
                <a16:creationId xmlns:a16="http://schemas.microsoft.com/office/drawing/2014/main" id="{0822000B-8663-2644-B998-71E6945C6A1D}"/>
              </a:ext>
            </a:extLst>
          </p:cNvPr>
          <p:cNvSpPr txBox="1"/>
          <p:nvPr/>
        </p:nvSpPr>
        <p:spPr>
          <a:xfrm>
            <a:off x="0" y="322729"/>
            <a:ext cx="5029199" cy="523220"/>
          </a:xfrm>
          <a:prstGeom prst="rect">
            <a:avLst/>
          </a:prstGeom>
          <a:noFill/>
        </p:spPr>
        <p:txBody>
          <a:bodyPr wrap="square" rtlCol="0">
            <a:spAutoFit/>
          </a:bodyPr>
          <a:lstStyle/>
          <a:p>
            <a:pPr algn="ctr"/>
            <a:r>
              <a:rPr lang="en-US" sz="2800" spc="-150" dirty="0">
                <a:solidFill>
                  <a:srgbClr val="7B063C"/>
                </a:solidFill>
                <a:latin typeface="JOSEFIN SANS REGULAR ROMAN" pitchFamily="2" charset="77"/>
              </a:rPr>
              <a:t>Maya at the Farmers’ Market</a:t>
            </a:r>
          </a:p>
        </p:txBody>
      </p:sp>
      <p:sp>
        <p:nvSpPr>
          <p:cNvPr id="13" name="Rectangle 12">
            <a:hlinkClick r:id="rId2"/>
            <a:extLst>
              <a:ext uri="{FF2B5EF4-FFF2-40B4-BE49-F238E27FC236}">
                <a16:creationId xmlns:a16="http://schemas.microsoft.com/office/drawing/2014/main" id="{B63E84AE-D61F-C64E-8216-6C48167B1EE0}"/>
              </a:ext>
            </a:extLst>
          </p:cNvPr>
          <p:cNvSpPr/>
          <p:nvPr/>
        </p:nvSpPr>
        <p:spPr>
          <a:xfrm>
            <a:off x="228600" y="4847665"/>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hlinkClick r:id="rId3"/>
            <a:extLst>
              <a:ext uri="{FF2B5EF4-FFF2-40B4-BE49-F238E27FC236}">
                <a16:creationId xmlns:a16="http://schemas.microsoft.com/office/drawing/2014/main" id="{E0EB0795-6C80-5748-9CB7-76FF69D9E747}"/>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hlinkClick r:id="rId2"/>
            <a:extLst>
              <a:ext uri="{FF2B5EF4-FFF2-40B4-BE49-F238E27FC236}">
                <a16:creationId xmlns:a16="http://schemas.microsoft.com/office/drawing/2014/main" id="{F38F9782-4115-6E4F-A59E-16777BCDF50F}"/>
              </a:ext>
            </a:extLst>
          </p:cNvPr>
          <p:cNvSpPr/>
          <p:nvPr/>
        </p:nvSpPr>
        <p:spPr>
          <a:xfrm>
            <a:off x="215153" y="4861113"/>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A picture containing indoor, cup, pink, colorful&#10;&#10;Description automatically generated">
            <a:extLst>
              <a:ext uri="{FF2B5EF4-FFF2-40B4-BE49-F238E27FC236}">
                <a16:creationId xmlns:a16="http://schemas.microsoft.com/office/drawing/2014/main" id="{AB599876-F150-6341-89F2-1DC9CF099691}"/>
              </a:ext>
            </a:extLst>
          </p:cNvPr>
          <p:cNvPicPr>
            <a:picLocks noGrp="1" noChangeAspect="1"/>
          </p:cNvPicPr>
          <p:nvPr>
            <p:ph type="pic" sz="quarter" idx="10"/>
          </p:nvPr>
        </p:nvPicPr>
        <p:blipFill rotWithShape="1">
          <a:blip r:embed="rId4"/>
          <a:srcRect t="5339" b="5339"/>
          <a:stretch>
            <a:fillRect/>
          </a:stretch>
        </p:blipFill>
        <p:spPr>
          <a:xfrm>
            <a:off x="5834915" y="1387164"/>
            <a:ext cx="2541896" cy="2369172"/>
          </a:xfrm>
        </p:spPr>
      </p:pic>
    </p:spTree>
    <p:extLst>
      <p:ext uri="{BB962C8B-B14F-4D97-AF65-F5344CB8AC3E}">
        <p14:creationId xmlns:p14="http://schemas.microsoft.com/office/powerpoint/2010/main" val="382999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2F9488-BDC5-D545-B680-58FE8BD0307C}"/>
              </a:ext>
            </a:extLst>
          </p:cNvPr>
          <p:cNvSpPr>
            <a:spLocks noGrp="1"/>
          </p:cNvSpPr>
          <p:nvPr>
            <p:ph type="body" sz="quarter" idx="11"/>
          </p:nvPr>
        </p:nvSpPr>
        <p:spPr>
          <a:xfrm>
            <a:off x="504967" y="423079"/>
            <a:ext cx="3971499" cy="4010607"/>
          </a:xfrm>
        </p:spPr>
        <p:txBody>
          <a:bodyPr>
            <a:noAutofit/>
          </a:bodyPr>
          <a:lstStyle/>
          <a:p>
            <a:pPr marL="0" indent="0">
              <a:lnSpc>
                <a:spcPct val="100000"/>
              </a:lnSpc>
              <a:buNone/>
            </a:pPr>
            <a:r>
              <a:rPr lang="en-US" sz="1800" dirty="0"/>
              <a:t>Today was different. All nine members of Maya’s film club wanted to meet at the smoothie shop at the same time she was supposed to go to the market! They were planning to meet at the smoothie shop and then go to Julissa’s house. It was fun to watch TV at Julissa’s house because they had a room just for watching TV! Imagine that! Today they were planning to watch a brand new anime movie, and Maya was sad she was going to miss it!</a:t>
            </a:r>
          </a:p>
          <a:p>
            <a:pPr marL="0" indent="0">
              <a:lnSpc>
                <a:spcPct val="100000"/>
              </a:lnSpc>
              <a:buNone/>
            </a:pPr>
            <a:r>
              <a:rPr lang="en-US" sz="1800" dirty="0"/>
              <a:t>She dragged herself out of bed, pulled on a sweater and pants and stomped heavily down the hall. </a:t>
            </a:r>
          </a:p>
          <a:p>
            <a:pPr marL="0" indent="0">
              <a:lnSpc>
                <a:spcPct val="100000"/>
              </a:lnSpc>
              <a:buNone/>
            </a:pPr>
            <a:endParaRPr lang="en-US" sz="1800" dirty="0"/>
          </a:p>
        </p:txBody>
      </p:sp>
      <p:sp>
        <p:nvSpPr>
          <p:cNvPr id="4" name="Rectangle 3">
            <a:hlinkClick r:id="rId2"/>
            <a:extLst>
              <a:ext uri="{FF2B5EF4-FFF2-40B4-BE49-F238E27FC236}">
                <a16:creationId xmlns:a16="http://schemas.microsoft.com/office/drawing/2014/main" id="{E8005F68-D58B-E740-A061-A24DACC956DC}"/>
              </a:ext>
            </a:extLst>
          </p:cNvPr>
          <p:cNvSpPr/>
          <p:nvPr/>
        </p:nvSpPr>
        <p:spPr>
          <a:xfrm>
            <a:off x="228600" y="4847665"/>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hlinkClick r:id="rId3"/>
            <a:extLst>
              <a:ext uri="{FF2B5EF4-FFF2-40B4-BE49-F238E27FC236}">
                <a16:creationId xmlns:a16="http://schemas.microsoft.com/office/drawing/2014/main" id="{8CC58D2F-574F-9941-87F2-70EB92DE594D}"/>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A picture containing indoor, cup, pink, colorful&#10;&#10;Description automatically generated">
            <a:extLst>
              <a:ext uri="{FF2B5EF4-FFF2-40B4-BE49-F238E27FC236}">
                <a16:creationId xmlns:a16="http://schemas.microsoft.com/office/drawing/2014/main" id="{A75482EE-F523-5F40-8708-8A97DA8BA782}"/>
              </a:ext>
            </a:extLst>
          </p:cNvPr>
          <p:cNvPicPr>
            <a:picLocks noChangeAspect="1"/>
          </p:cNvPicPr>
          <p:nvPr/>
        </p:nvPicPr>
        <p:blipFill rotWithShape="1">
          <a:blip r:embed="rId4"/>
          <a:srcRect t="5339" b="5339"/>
          <a:stretch>
            <a:fillRect/>
          </a:stretch>
        </p:blipFill>
        <p:spPr>
          <a:xfrm>
            <a:off x="5834915" y="1387164"/>
            <a:ext cx="2541896" cy="2369172"/>
          </a:xfrm>
          <a:prstGeom prst="rect">
            <a:avLst/>
          </a:prstGeom>
        </p:spPr>
      </p:pic>
    </p:spTree>
    <p:extLst>
      <p:ext uri="{BB962C8B-B14F-4D97-AF65-F5344CB8AC3E}">
        <p14:creationId xmlns:p14="http://schemas.microsoft.com/office/powerpoint/2010/main" val="393826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12F9488-BDC5-D545-B680-58FE8BD0307C}"/>
              </a:ext>
            </a:extLst>
          </p:cNvPr>
          <p:cNvSpPr>
            <a:spLocks noGrp="1"/>
          </p:cNvSpPr>
          <p:nvPr>
            <p:ph type="body" sz="quarter" idx="11"/>
          </p:nvPr>
        </p:nvSpPr>
        <p:spPr>
          <a:xfrm>
            <a:off x="504967" y="409432"/>
            <a:ext cx="3851880" cy="4285397"/>
          </a:xfrm>
        </p:spPr>
        <p:txBody>
          <a:bodyPr>
            <a:noAutofit/>
          </a:bodyPr>
          <a:lstStyle/>
          <a:p>
            <a:pPr marL="0" indent="0">
              <a:lnSpc>
                <a:spcPct val="100000"/>
              </a:lnSpc>
              <a:buNone/>
            </a:pPr>
            <a:r>
              <a:rPr lang="en-US" sz="1800" dirty="0"/>
              <a:t>The family piled into the car and pulled into the last parking space in front of the market. It was so busy!  Suddenly she saw Julissa. Her family was also at the market! </a:t>
            </a:r>
          </a:p>
          <a:p>
            <a:pPr marL="0" indent="0">
              <a:lnSpc>
                <a:spcPct val="100000"/>
              </a:lnSpc>
              <a:buNone/>
            </a:pPr>
            <a:r>
              <a:rPr lang="en-US" sz="1800" dirty="0"/>
              <a:t>Julissa bounded across the fruit section, grabbed Maya’s arm, and said, </a:t>
            </a:r>
          </a:p>
          <a:p>
            <a:pPr marL="0" indent="0">
              <a:lnSpc>
                <a:spcPct val="100000"/>
              </a:lnSpc>
              <a:buNone/>
            </a:pPr>
            <a:r>
              <a:rPr lang="en-US" sz="1800" dirty="0"/>
              <a:t>“You’re here! Finally! My mom talked to your mom and you can come with us after you’re done shopping! Everyone will be there in a few minutes. </a:t>
            </a:r>
          </a:p>
          <a:p>
            <a:pPr marL="0" indent="0">
              <a:lnSpc>
                <a:spcPct val="100000"/>
              </a:lnSpc>
              <a:buNone/>
            </a:pPr>
            <a:r>
              <a:rPr lang="en-US" sz="1800" dirty="0"/>
              <a:t>I wonder how many people are already at the smoothie shop?</a:t>
            </a:r>
          </a:p>
          <a:p>
            <a:pPr marL="0" indent="0">
              <a:lnSpc>
                <a:spcPct val="100000"/>
              </a:lnSpc>
              <a:buNone/>
            </a:pPr>
            <a:endParaRPr lang="en-US" sz="1800" dirty="0"/>
          </a:p>
        </p:txBody>
      </p:sp>
      <p:sp>
        <p:nvSpPr>
          <p:cNvPr id="4" name="Rectangle 3">
            <a:hlinkClick r:id="rId2"/>
            <a:extLst>
              <a:ext uri="{FF2B5EF4-FFF2-40B4-BE49-F238E27FC236}">
                <a16:creationId xmlns:a16="http://schemas.microsoft.com/office/drawing/2014/main" id="{E8005F68-D58B-E740-A061-A24DACC956DC}"/>
              </a:ext>
            </a:extLst>
          </p:cNvPr>
          <p:cNvSpPr/>
          <p:nvPr/>
        </p:nvSpPr>
        <p:spPr>
          <a:xfrm>
            <a:off x="228600" y="4847665"/>
            <a:ext cx="376518"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hlinkClick r:id="rId3"/>
            <a:extLst>
              <a:ext uri="{FF2B5EF4-FFF2-40B4-BE49-F238E27FC236}">
                <a16:creationId xmlns:a16="http://schemas.microsoft.com/office/drawing/2014/main" id="{8CC58D2F-574F-9941-87F2-70EB92DE594D}"/>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A picture containing indoor, cup, pink, colorful&#10;&#10;Description automatically generated">
            <a:extLst>
              <a:ext uri="{FF2B5EF4-FFF2-40B4-BE49-F238E27FC236}">
                <a16:creationId xmlns:a16="http://schemas.microsoft.com/office/drawing/2014/main" id="{A75482EE-F523-5F40-8708-8A97DA8BA782}"/>
              </a:ext>
            </a:extLst>
          </p:cNvPr>
          <p:cNvPicPr>
            <a:picLocks noChangeAspect="1"/>
          </p:cNvPicPr>
          <p:nvPr/>
        </p:nvPicPr>
        <p:blipFill rotWithShape="1">
          <a:blip r:embed="rId4"/>
          <a:srcRect t="5339" b="5339"/>
          <a:stretch>
            <a:fillRect/>
          </a:stretch>
        </p:blipFill>
        <p:spPr>
          <a:xfrm>
            <a:off x="5834915" y="1387164"/>
            <a:ext cx="2541896" cy="2369172"/>
          </a:xfrm>
          <a:prstGeom prst="rect">
            <a:avLst/>
          </a:prstGeom>
        </p:spPr>
      </p:pic>
    </p:spTree>
    <p:extLst>
      <p:ext uri="{BB962C8B-B14F-4D97-AF65-F5344CB8AC3E}">
        <p14:creationId xmlns:p14="http://schemas.microsoft.com/office/powerpoint/2010/main" val="392449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94AC2584-82CC-C941-B536-D3783C470D55}"/>
              </a:ext>
            </a:extLst>
          </p:cNvPr>
          <p:cNvSpPr/>
          <p:nvPr/>
        </p:nvSpPr>
        <p:spPr>
          <a:xfrm>
            <a:off x="7817223" y="149739"/>
            <a:ext cx="1250576" cy="4061012"/>
          </a:xfrm>
          <a:prstGeom prst="roundRect">
            <a:avLst/>
          </a:prstGeom>
          <a:noFill/>
          <a:ln w="12700">
            <a:solidFill>
              <a:srgbClr val="7B0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BDDBF822-3197-7A40-B1FB-64FA975E3881}"/>
              </a:ext>
            </a:extLst>
          </p:cNvPr>
          <p:cNvPicPr>
            <a:picLocks noChangeAspect="1"/>
          </p:cNvPicPr>
          <p:nvPr/>
        </p:nvPicPr>
        <p:blipFill>
          <a:blip r:embed="rId2">
            <a:duotone>
              <a:prstClr val="black"/>
              <a:schemeClr val="accent5">
                <a:tint val="45000"/>
                <a:satMod val="400000"/>
              </a:schemeClr>
            </a:duotone>
          </a:blip>
          <a:stretch>
            <a:fillRect/>
          </a:stretch>
        </p:blipFill>
        <p:spPr>
          <a:xfrm>
            <a:off x="8043582" y="1294871"/>
            <a:ext cx="363823" cy="424460"/>
          </a:xfrm>
          <a:prstGeom prst="rect">
            <a:avLst/>
          </a:prstGeom>
        </p:spPr>
      </p:pic>
      <p:pic>
        <p:nvPicPr>
          <p:cNvPr id="4" name="Picture 3">
            <a:extLst>
              <a:ext uri="{FF2B5EF4-FFF2-40B4-BE49-F238E27FC236}">
                <a16:creationId xmlns:a16="http://schemas.microsoft.com/office/drawing/2014/main" id="{3CED2C31-8AFA-5C45-8B72-5D7F77519CB4}"/>
              </a:ext>
            </a:extLst>
          </p:cNvPr>
          <p:cNvPicPr>
            <a:picLocks noChangeAspect="1"/>
          </p:cNvPicPr>
          <p:nvPr/>
        </p:nvPicPr>
        <p:blipFill>
          <a:blip r:embed="rId2">
            <a:duotone>
              <a:prstClr val="black"/>
              <a:schemeClr val="accent5">
                <a:tint val="45000"/>
                <a:satMod val="400000"/>
              </a:schemeClr>
            </a:duotone>
          </a:blip>
          <a:stretch>
            <a:fillRect/>
          </a:stretch>
        </p:blipFill>
        <p:spPr>
          <a:xfrm>
            <a:off x="7974757" y="1778723"/>
            <a:ext cx="363823" cy="424460"/>
          </a:xfrm>
          <a:prstGeom prst="rect">
            <a:avLst/>
          </a:prstGeom>
        </p:spPr>
      </p:pic>
      <p:pic>
        <p:nvPicPr>
          <p:cNvPr id="5" name="Picture 4">
            <a:extLst>
              <a:ext uri="{FF2B5EF4-FFF2-40B4-BE49-F238E27FC236}">
                <a16:creationId xmlns:a16="http://schemas.microsoft.com/office/drawing/2014/main" id="{8035526D-DECC-D94A-971A-B5AD6C6EF33F}"/>
              </a:ext>
            </a:extLst>
          </p:cNvPr>
          <p:cNvPicPr>
            <a:picLocks noChangeAspect="1"/>
          </p:cNvPicPr>
          <p:nvPr/>
        </p:nvPicPr>
        <p:blipFill>
          <a:blip r:embed="rId3">
            <a:duotone>
              <a:prstClr val="black"/>
              <a:schemeClr val="accent5">
                <a:tint val="45000"/>
                <a:satMod val="400000"/>
              </a:schemeClr>
            </a:duotone>
          </a:blip>
          <a:stretch>
            <a:fillRect/>
          </a:stretch>
        </p:blipFill>
        <p:spPr>
          <a:xfrm>
            <a:off x="8021169" y="589844"/>
            <a:ext cx="363823" cy="424460"/>
          </a:xfrm>
          <a:prstGeom prst="rect">
            <a:avLst/>
          </a:prstGeom>
        </p:spPr>
      </p:pic>
      <p:pic>
        <p:nvPicPr>
          <p:cNvPr id="6" name="Picture 5">
            <a:extLst>
              <a:ext uri="{FF2B5EF4-FFF2-40B4-BE49-F238E27FC236}">
                <a16:creationId xmlns:a16="http://schemas.microsoft.com/office/drawing/2014/main" id="{6AF412CF-DD78-514C-9108-B33B47D7776B}"/>
              </a:ext>
            </a:extLst>
          </p:cNvPr>
          <p:cNvPicPr>
            <a:picLocks noChangeAspect="1"/>
          </p:cNvPicPr>
          <p:nvPr/>
        </p:nvPicPr>
        <p:blipFill>
          <a:blip r:embed="rId2">
            <a:duotone>
              <a:prstClr val="black"/>
              <a:schemeClr val="accent5">
                <a:tint val="45000"/>
                <a:satMod val="400000"/>
              </a:schemeClr>
            </a:duotone>
          </a:blip>
          <a:stretch>
            <a:fillRect/>
          </a:stretch>
        </p:blipFill>
        <p:spPr>
          <a:xfrm>
            <a:off x="8364069" y="2831980"/>
            <a:ext cx="363823" cy="424460"/>
          </a:xfrm>
          <a:prstGeom prst="rect">
            <a:avLst/>
          </a:prstGeom>
        </p:spPr>
      </p:pic>
      <p:pic>
        <p:nvPicPr>
          <p:cNvPr id="7" name="Picture 6">
            <a:extLst>
              <a:ext uri="{FF2B5EF4-FFF2-40B4-BE49-F238E27FC236}">
                <a16:creationId xmlns:a16="http://schemas.microsoft.com/office/drawing/2014/main" id="{BD2235BE-E2FF-C445-8BD1-971446D4A4C5}"/>
              </a:ext>
            </a:extLst>
          </p:cNvPr>
          <p:cNvPicPr>
            <a:picLocks noChangeAspect="1"/>
          </p:cNvPicPr>
          <p:nvPr/>
        </p:nvPicPr>
        <p:blipFill>
          <a:blip r:embed="rId3">
            <a:duotone>
              <a:prstClr val="black"/>
              <a:schemeClr val="accent5">
                <a:tint val="45000"/>
                <a:satMod val="400000"/>
              </a:schemeClr>
            </a:duotone>
          </a:blip>
          <a:stretch>
            <a:fillRect/>
          </a:stretch>
        </p:blipFill>
        <p:spPr>
          <a:xfrm>
            <a:off x="8135469" y="2180245"/>
            <a:ext cx="363823" cy="424460"/>
          </a:xfrm>
          <a:prstGeom prst="rect">
            <a:avLst/>
          </a:prstGeom>
        </p:spPr>
      </p:pic>
      <p:pic>
        <p:nvPicPr>
          <p:cNvPr id="8" name="Picture 7">
            <a:extLst>
              <a:ext uri="{FF2B5EF4-FFF2-40B4-BE49-F238E27FC236}">
                <a16:creationId xmlns:a16="http://schemas.microsoft.com/office/drawing/2014/main" id="{D7ED3CE2-CF81-6743-8A65-F23C100EEFC9}"/>
              </a:ext>
            </a:extLst>
          </p:cNvPr>
          <p:cNvPicPr>
            <a:picLocks noChangeAspect="1"/>
          </p:cNvPicPr>
          <p:nvPr/>
        </p:nvPicPr>
        <p:blipFill>
          <a:blip r:embed="rId2">
            <a:duotone>
              <a:prstClr val="black"/>
              <a:schemeClr val="accent5">
                <a:tint val="45000"/>
                <a:satMod val="400000"/>
              </a:schemeClr>
            </a:duotone>
          </a:blip>
          <a:stretch>
            <a:fillRect/>
          </a:stretch>
        </p:blipFill>
        <p:spPr>
          <a:xfrm>
            <a:off x="8384566" y="2426259"/>
            <a:ext cx="363823" cy="424460"/>
          </a:xfrm>
          <a:prstGeom prst="rect">
            <a:avLst/>
          </a:prstGeom>
        </p:spPr>
      </p:pic>
      <p:pic>
        <p:nvPicPr>
          <p:cNvPr id="9" name="Picture 8">
            <a:extLst>
              <a:ext uri="{FF2B5EF4-FFF2-40B4-BE49-F238E27FC236}">
                <a16:creationId xmlns:a16="http://schemas.microsoft.com/office/drawing/2014/main" id="{D4D130F5-B96C-844A-8E63-E2BC1BEE4DD7}"/>
              </a:ext>
            </a:extLst>
          </p:cNvPr>
          <p:cNvPicPr>
            <a:picLocks noChangeAspect="1"/>
          </p:cNvPicPr>
          <p:nvPr/>
        </p:nvPicPr>
        <p:blipFill>
          <a:blip r:embed="rId3">
            <a:duotone>
              <a:prstClr val="black"/>
              <a:schemeClr val="accent5">
                <a:tint val="45000"/>
                <a:satMod val="400000"/>
              </a:schemeClr>
            </a:duotone>
          </a:blip>
          <a:stretch>
            <a:fillRect/>
          </a:stretch>
        </p:blipFill>
        <p:spPr>
          <a:xfrm>
            <a:off x="8384566" y="1889966"/>
            <a:ext cx="363823" cy="424460"/>
          </a:xfrm>
          <a:prstGeom prst="rect">
            <a:avLst/>
          </a:prstGeom>
        </p:spPr>
      </p:pic>
      <p:pic>
        <p:nvPicPr>
          <p:cNvPr id="11" name="Picture 10">
            <a:extLst>
              <a:ext uri="{FF2B5EF4-FFF2-40B4-BE49-F238E27FC236}">
                <a16:creationId xmlns:a16="http://schemas.microsoft.com/office/drawing/2014/main" id="{17C4CE6E-7B70-6D4F-ADEB-EE53215D80E2}"/>
              </a:ext>
            </a:extLst>
          </p:cNvPr>
          <p:cNvPicPr>
            <a:picLocks noChangeAspect="1"/>
          </p:cNvPicPr>
          <p:nvPr/>
        </p:nvPicPr>
        <p:blipFill>
          <a:blip r:embed="rId3">
            <a:duotone>
              <a:prstClr val="black"/>
              <a:schemeClr val="accent5">
                <a:tint val="45000"/>
                <a:satMod val="400000"/>
              </a:schemeClr>
            </a:duotone>
          </a:blip>
          <a:stretch>
            <a:fillRect/>
          </a:stretch>
        </p:blipFill>
        <p:spPr>
          <a:xfrm>
            <a:off x="8603873" y="290002"/>
            <a:ext cx="363823" cy="424460"/>
          </a:xfrm>
          <a:prstGeom prst="rect">
            <a:avLst/>
          </a:prstGeom>
        </p:spPr>
      </p:pic>
      <p:pic>
        <p:nvPicPr>
          <p:cNvPr id="12" name="Picture 11">
            <a:extLst>
              <a:ext uri="{FF2B5EF4-FFF2-40B4-BE49-F238E27FC236}">
                <a16:creationId xmlns:a16="http://schemas.microsoft.com/office/drawing/2014/main" id="{F40E0B5F-0BD2-7047-B120-CA72781531EA}"/>
              </a:ext>
            </a:extLst>
          </p:cNvPr>
          <p:cNvPicPr>
            <a:picLocks noChangeAspect="1"/>
          </p:cNvPicPr>
          <p:nvPr/>
        </p:nvPicPr>
        <p:blipFill>
          <a:blip r:embed="rId2">
            <a:duotone>
              <a:prstClr val="black"/>
              <a:schemeClr val="accent5">
                <a:tint val="45000"/>
                <a:satMod val="400000"/>
              </a:schemeClr>
            </a:duotone>
          </a:blip>
          <a:stretch>
            <a:fillRect/>
          </a:stretch>
        </p:blipFill>
        <p:spPr>
          <a:xfrm>
            <a:off x="7906869" y="2818096"/>
            <a:ext cx="363823" cy="424460"/>
          </a:xfrm>
          <a:prstGeom prst="rect">
            <a:avLst/>
          </a:prstGeom>
        </p:spPr>
      </p:pic>
      <p:pic>
        <p:nvPicPr>
          <p:cNvPr id="13" name="Picture 12">
            <a:extLst>
              <a:ext uri="{FF2B5EF4-FFF2-40B4-BE49-F238E27FC236}">
                <a16:creationId xmlns:a16="http://schemas.microsoft.com/office/drawing/2014/main" id="{BBAC2830-33FD-AE43-85B9-79D58486DD90}"/>
              </a:ext>
            </a:extLst>
          </p:cNvPr>
          <p:cNvPicPr>
            <a:picLocks noChangeAspect="1"/>
          </p:cNvPicPr>
          <p:nvPr/>
        </p:nvPicPr>
        <p:blipFill>
          <a:blip r:embed="rId3">
            <a:duotone>
              <a:prstClr val="black"/>
              <a:schemeClr val="accent5">
                <a:tint val="45000"/>
                <a:satMod val="400000"/>
              </a:schemeClr>
            </a:duotone>
          </a:blip>
          <a:stretch>
            <a:fillRect/>
          </a:stretch>
        </p:blipFill>
        <p:spPr>
          <a:xfrm>
            <a:off x="8088404" y="3455947"/>
            <a:ext cx="363823" cy="424460"/>
          </a:xfrm>
          <a:prstGeom prst="rect">
            <a:avLst/>
          </a:prstGeom>
        </p:spPr>
      </p:pic>
      <p:pic>
        <p:nvPicPr>
          <p:cNvPr id="14" name="Picture 13">
            <a:extLst>
              <a:ext uri="{FF2B5EF4-FFF2-40B4-BE49-F238E27FC236}">
                <a16:creationId xmlns:a16="http://schemas.microsoft.com/office/drawing/2014/main" id="{E09FA74D-3278-154D-A29D-80BAAE6BCCA0}"/>
              </a:ext>
            </a:extLst>
          </p:cNvPr>
          <p:cNvPicPr>
            <a:picLocks noChangeAspect="1"/>
          </p:cNvPicPr>
          <p:nvPr/>
        </p:nvPicPr>
        <p:blipFill>
          <a:blip r:embed="rId2">
            <a:duotone>
              <a:prstClr val="black"/>
              <a:schemeClr val="accent5">
                <a:tint val="45000"/>
                <a:satMod val="400000"/>
              </a:schemeClr>
            </a:duotone>
          </a:blip>
          <a:stretch>
            <a:fillRect/>
          </a:stretch>
        </p:blipFill>
        <p:spPr>
          <a:xfrm>
            <a:off x="8592669" y="3722647"/>
            <a:ext cx="363823" cy="424460"/>
          </a:xfrm>
          <a:prstGeom prst="rect">
            <a:avLst/>
          </a:prstGeom>
        </p:spPr>
      </p:pic>
      <p:pic>
        <p:nvPicPr>
          <p:cNvPr id="15" name="Picture 14">
            <a:extLst>
              <a:ext uri="{FF2B5EF4-FFF2-40B4-BE49-F238E27FC236}">
                <a16:creationId xmlns:a16="http://schemas.microsoft.com/office/drawing/2014/main" id="{4BC327F7-9832-3741-AA89-06C2AA864F47}"/>
              </a:ext>
            </a:extLst>
          </p:cNvPr>
          <p:cNvPicPr>
            <a:picLocks noChangeAspect="1"/>
          </p:cNvPicPr>
          <p:nvPr/>
        </p:nvPicPr>
        <p:blipFill>
          <a:blip r:embed="rId3">
            <a:duotone>
              <a:prstClr val="black"/>
              <a:schemeClr val="accent5">
                <a:tint val="45000"/>
                <a:satMod val="400000"/>
              </a:schemeClr>
            </a:duotone>
          </a:blip>
          <a:stretch>
            <a:fillRect/>
          </a:stretch>
        </p:blipFill>
        <p:spPr>
          <a:xfrm>
            <a:off x="8552327" y="3176215"/>
            <a:ext cx="363823" cy="424460"/>
          </a:xfrm>
          <a:prstGeom prst="rect">
            <a:avLst/>
          </a:prstGeom>
        </p:spPr>
      </p:pic>
      <p:pic>
        <p:nvPicPr>
          <p:cNvPr id="16" name="Picture 15">
            <a:extLst>
              <a:ext uri="{FF2B5EF4-FFF2-40B4-BE49-F238E27FC236}">
                <a16:creationId xmlns:a16="http://schemas.microsoft.com/office/drawing/2014/main" id="{72352787-D9A0-BE40-BB50-03ECF9F70D55}"/>
              </a:ext>
            </a:extLst>
          </p:cNvPr>
          <p:cNvPicPr>
            <a:picLocks noChangeAspect="1"/>
          </p:cNvPicPr>
          <p:nvPr/>
        </p:nvPicPr>
        <p:blipFill>
          <a:blip r:embed="rId2">
            <a:duotone>
              <a:prstClr val="black"/>
              <a:schemeClr val="accent5">
                <a:tint val="45000"/>
                <a:satMod val="400000"/>
              </a:schemeClr>
            </a:duotone>
          </a:blip>
          <a:stretch>
            <a:fillRect/>
          </a:stretch>
        </p:blipFill>
        <p:spPr>
          <a:xfrm>
            <a:off x="8402169" y="1393979"/>
            <a:ext cx="363823" cy="424460"/>
          </a:xfrm>
          <a:prstGeom prst="rect">
            <a:avLst/>
          </a:prstGeom>
        </p:spPr>
      </p:pic>
      <p:pic>
        <p:nvPicPr>
          <p:cNvPr id="17" name="Picture 16">
            <a:extLst>
              <a:ext uri="{FF2B5EF4-FFF2-40B4-BE49-F238E27FC236}">
                <a16:creationId xmlns:a16="http://schemas.microsoft.com/office/drawing/2014/main" id="{5EC6AAE3-DD69-1146-9FB8-492E5689E37A}"/>
              </a:ext>
            </a:extLst>
          </p:cNvPr>
          <p:cNvPicPr>
            <a:picLocks noChangeAspect="1"/>
          </p:cNvPicPr>
          <p:nvPr/>
        </p:nvPicPr>
        <p:blipFill>
          <a:blip r:embed="rId3">
            <a:duotone>
              <a:prstClr val="black"/>
              <a:schemeClr val="accent5">
                <a:tint val="45000"/>
                <a:satMod val="400000"/>
              </a:schemeClr>
            </a:duotone>
          </a:blip>
          <a:stretch>
            <a:fillRect/>
          </a:stretch>
        </p:blipFill>
        <p:spPr>
          <a:xfrm>
            <a:off x="8323727" y="858982"/>
            <a:ext cx="363823" cy="424460"/>
          </a:xfrm>
          <a:prstGeom prst="rect">
            <a:avLst/>
          </a:prstGeom>
        </p:spPr>
      </p:pic>
      <p:sp>
        <p:nvSpPr>
          <p:cNvPr id="19" name="Rectangle 18">
            <a:hlinkClick r:id="rId4"/>
            <a:extLst>
              <a:ext uri="{FF2B5EF4-FFF2-40B4-BE49-F238E27FC236}">
                <a16:creationId xmlns:a16="http://schemas.microsoft.com/office/drawing/2014/main" id="{923CE3D3-2436-4341-9335-2782378D0271}"/>
              </a:ext>
            </a:extLst>
          </p:cNvPr>
          <p:cNvSpPr/>
          <p:nvPr/>
        </p:nvSpPr>
        <p:spPr>
          <a:xfrm>
            <a:off x="143436" y="4939402"/>
            <a:ext cx="461682" cy="204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hlinkClick r:id="rId5"/>
            <a:extLst>
              <a:ext uri="{FF2B5EF4-FFF2-40B4-BE49-F238E27FC236}">
                <a16:creationId xmlns:a16="http://schemas.microsoft.com/office/drawing/2014/main" id="{F822574A-970E-9F47-8836-7EEE9B131FC3}"/>
              </a:ext>
            </a:extLst>
          </p:cNvPr>
          <p:cNvSpPr/>
          <p:nvPr/>
        </p:nvSpPr>
        <p:spPr>
          <a:xfrm>
            <a:off x="7283818" y="4691083"/>
            <a:ext cx="1770534" cy="461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hlinkClick r:id="rId6"/>
            <a:extLst>
              <a:ext uri="{FF2B5EF4-FFF2-40B4-BE49-F238E27FC236}">
                <a16:creationId xmlns:a16="http://schemas.microsoft.com/office/drawing/2014/main" id="{AF9251C4-BD63-6748-934C-EE6EEEDA5591}"/>
              </a:ext>
            </a:extLst>
          </p:cNvPr>
          <p:cNvSpPr/>
          <p:nvPr/>
        </p:nvSpPr>
        <p:spPr>
          <a:xfrm>
            <a:off x="605118" y="4941969"/>
            <a:ext cx="3854369" cy="2430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kern="1200" dirty="0">
                <a:solidFill>
                  <a:schemeClr val="tx1">
                    <a:lumMod val="65000"/>
                    <a:lumOff val="35000"/>
                  </a:schemeClr>
                </a:solidFill>
                <a:latin typeface="+mj-lt"/>
                <a:ea typeface="+mn-ea"/>
                <a:cs typeface="+mn-cs"/>
              </a:rPr>
              <a:t>Created by: Kimberly Morrow-Leong &amp; Sara Delano Moore</a:t>
            </a:r>
          </a:p>
        </p:txBody>
      </p:sp>
      <p:pic>
        <p:nvPicPr>
          <p:cNvPr id="22" name="Picture 21">
            <a:hlinkClick r:id="rId4"/>
            <a:extLst>
              <a:ext uri="{FF2B5EF4-FFF2-40B4-BE49-F238E27FC236}">
                <a16:creationId xmlns:a16="http://schemas.microsoft.com/office/drawing/2014/main" id="{225ADF65-FDF0-2A43-9FEB-81A363305F68}"/>
              </a:ext>
            </a:extLst>
          </p:cNvPr>
          <p:cNvPicPr/>
          <p:nvPr/>
        </p:nvPicPr>
        <p:blipFill>
          <a:blip r:embed="rId7">
            <a:extLst>
              <a:ext uri="{28A0092B-C50C-407E-A947-70E740481C1C}">
                <a14:useLocalDpi xmlns:a14="http://schemas.microsoft.com/office/drawing/2010/main" val="0"/>
              </a:ext>
            </a:extLst>
          </a:blip>
          <a:stretch>
            <a:fillRect/>
          </a:stretch>
        </p:blipFill>
        <p:spPr>
          <a:xfrm flipV="1">
            <a:off x="147918" y="4962875"/>
            <a:ext cx="457200" cy="159544"/>
          </a:xfrm>
          <a:prstGeom prst="rect">
            <a:avLst/>
          </a:prstGeom>
        </p:spPr>
      </p:pic>
    </p:spTree>
    <p:extLst>
      <p:ext uri="{BB962C8B-B14F-4D97-AF65-F5344CB8AC3E}">
        <p14:creationId xmlns:p14="http://schemas.microsoft.com/office/powerpoint/2010/main" val="58985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45415A7D-B489-7A4E-9B35-B6C453CFD568}"/>
              </a:ext>
            </a:extLst>
          </p:cNvPr>
          <p:cNvPicPr>
            <a:picLocks noChangeAspect="1"/>
          </p:cNvPicPr>
          <p:nvPr/>
        </p:nvPicPr>
        <p:blipFill rotWithShape="1">
          <a:blip r:embed="rId2"/>
          <a:srcRect b="10457"/>
          <a:stretch/>
        </p:blipFill>
        <p:spPr>
          <a:xfrm>
            <a:off x="3953435" y="1212570"/>
            <a:ext cx="3350822" cy="2246769"/>
          </a:xfrm>
          <a:prstGeom prst="rect">
            <a:avLst/>
          </a:prstGeom>
          <a:noFill/>
          <a:ln>
            <a:solidFill>
              <a:srgbClr val="7B063C"/>
            </a:solidFill>
          </a:ln>
          <a:effectLst>
            <a:outerShdw blurRad="181322" dist="297733" dir="2520000" sx="92000" sy="92000" algn="ctr" rotWithShape="0">
              <a:schemeClr val="bg1">
                <a:lumMod val="50000"/>
                <a:alpha val="43000"/>
              </a:schemeClr>
            </a:outerShdw>
          </a:effectLst>
        </p:spPr>
      </p:pic>
      <p:sp>
        <p:nvSpPr>
          <p:cNvPr id="6" name="TextBox 5">
            <a:extLst>
              <a:ext uri="{FF2B5EF4-FFF2-40B4-BE49-F238E27FC236}">
                <a16:creationId xmlns:a16="http://schemas.microsoft.com/office/drawing/2014/main" id="{1D801455-0AB5-844B-A6D6-5D3E8852FFC3}"/>
              </a:ext>
            </a:extLst>
          </p:cNvPr>
          <p:cNvSpPr txBox="1"/>
          <p:nvPr/>
        </p:nvSpPr>
        <p:spPr>
          <a:xfrm>
            <a:off x="1465729" y="1058683"/>
            <a:ext cx="2218766" cy="2554545"/>
          </a:xfrm>
          <a:prstGeom prst="rect">
            <a:avLst/>
          </a:prstGeom>
          <a:noFill/>
        </p:spPr>
        <p:txBody>
          <a:bodyPr wrap="square" rtlCol="0">
            <a:spAutoFit/>
          </a:bodyPr>
          <a:lstStyle/>
          <a:p>
            <a:r>
              <a:rPr lang="en-US" sz="2000" dirty="0">
                <a:latin typeface="+mj-lt"/>
              </a:rPr>
              <a:t>Click </a:t>
            </a:r>
            <a:r>
              <a:rPr lang="en-US" sz="2000" dirty="0">
                <a:latin typeface="+mj-lt"/>
                <a:hlinkClick r:id="rId3"/>
              </a:rPr>
              <a:t>here</a:t>
            </a:r>
            <a:r>
              <a:rPr lang="en-US" sz="2000" dirty="0">
                <a:latin typeface="+mj-lt"/>
              </a:rPr>
              <a:t> to download a free student copy of the</a:t>
            </a:r>
            <a:endParaRPr lang="en-US" sz="2000" b="1" dirty="0">
              <a:solidFill>
                <a:srgbClr val="7B063C"/>
              </a:solidFill>
              <a:latin typeface="+mj-lt"/>
            </a:endParaRPr>
          </a:p>
          <a:p>
            <a:r>
              <a:rPr lang="en-US" sz="2000" spc="-100" dirty="0">
                <a:solidFill>
                  <a:srgbClr val="7B063C"/>
                </a:solidFill>
                <a:latin typeface="JOSEFIN SANS REGULAR ROMAN" pitchFamily="2" charset="77"/>
              </a:rPr>
              <a:t>Mathematizing Story Map</a:t>
            </a:r>
          </a:p>
          <a:p>
            <a:r>
              <a:rPr lang="en-US" sz="2000" dirty="0">
                <a:latin typeface="+mj-lt"/>
              </a:rPr>
              <a:t>for Add-To problem situations, and more!</a:t>
            </a:r>
          </a:p>
        </p:txBody>
      </p:sp>
      <p:pic>
        <p:nvPicPr>
          <p:cNvPr id="8" name="Picture 7">
            <a:hlinkClick r:id="rId4"/>
            <a:extLst>
              <a:ext uri="{FF2B5EF4-FFF2-40B4-BE49-F238E27FC236}">
                <a16:creationId xmlns:a16="http://schemas.microsoft.com/office/drawing/2014/main" id="{DBC135FE-1420-F140-8F08-FD3EFFD2BA2F}"/>
              </a:ext>
            </a:extLst>
          </p:cNvPr>
          <p:cNvPicPr/>
          <p:nvPr/>
        </p:nvPicPr>
        <p:blipFill>
          <a:blip r:embed="rId5">
            <a:extLst>
              <a:ext uri="{28A0092B-C50C-407E-A947-70E740481C1C}">
                <a14:useLocalDpi xmlns:a14="http://schemas.microsoft.com/office/drawing/2010/main" val="0"/>
              </a:ext>
            </a:extLst>
          </a:blip>
          <a:stretch>
            <a:fillRect/>
          </a:stretch>
        </p:blipFill>
        <p:spPr>
          <a:xfrm flipV="1">
            <a:off x="147918" y="4909087"/>
            <a:ext cx="457200" cy="159544"/>
          </a:xfrm>
          <a:prstGeom prst="rect">
            <a:avLst/>
          </a:prstGeom>
        </p:spPr>
      </p:pic>
      <p:sp>
        <p:nvSpPr>
          <p:cNvPr id="9" name="Rectangle 8">
            <a:hlinkClick r:id="rId6"/>
            <a:extLst>
              <a:ext uri="{FF2B5EF4-FFF2-40B4-BE49-F238E27FC236}">
                <a16:creationId xmlns:a16="http://schemas.microsoft.com/office/drawing/2014/main" id="{1F174F47-C7EC-4C44-86F9-1BE89A68D53E}"/>
              </a:ext>
            </a:extLst>
          </p:cNvPr>
          <p:cNvSpPr/>
          <p:nvPr/>
        </p:nvSpPr>
        <p:spPr>
          <a:xfrm>
            <a:off x="2680437" y="4946277"/>
            <a:ext cx="1676410" cy="194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3771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329</Words>
  <Application>Microsoft Macintosh PowerPoint</Application>
  <PresentationFormat>On-screen Show (16:9)</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JOSEFIN SANS REGULAR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kleong</dc:creator>
  <cp:lastModifiedBy>kleong</cp:lastModifiedBy>
  <cp:revision>13</cp:revision>
  <dcterms:created xsi:type="dcterms:W3CDTF">2021-09-14T03:27:38Z</dcterms:created>
  <dcterms:modified xsi:type="dcterms:W3CDTF">2021-09-14T06:53:03Z</dcterms:modified>
</cp:coreProperties>
</file>